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97" r:id="rId2"/>
    <p:sldId id="1096" r:id="rId3"/>
    <p:sldId id="256" r:id="rId4"/>
    <p:sldId id="1107" r:id="rId5"/>
    <p:sldId id="1100" r:id="rId6"/>
    <p:sldId id="1108" r:id="rId7"/>
    <p:sldId id="1103" r:id="rId8"/>
    <p:sldId id="1141" r:id="rId9"/>
    <p:sldId id="257" r:id="rId10"/>
    <p:sldId id="259" r:id="rId11"/>
    <p:sldId id="1140" r:id="rId12"/>
    <p:sldId id="261" r:id="rId13"/>
    <p:sldId id="1142" r:id="rId14"/>
    <p:sldId id="1145" r:id="rId15"/>
    <p:sldId id="351" r:id="rId16"/>
    <p:sldId id="1143" r:id="rId17"/>
    <p:sldId id="1144" r:id="rId18"/>
    <p:sldId id="1075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781A9-88BA-4744-B39F-4A2287FAD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849163-3980-4EEF-9635-989E19C83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AA1C46-64EB-4889-B28D-E6470044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071A3C-707D-406C-89D8-3B88F76B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E6747C-6485-4AA3-ABB3-D0C10961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54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8302E-AAA3-4B89-8A90-BE638471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283B04D-A5DE-49F6-B5F8-96682FB5A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FF3572-E9A8-4D24-BB94-1D3BB8B6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DAA043-7DC9-4122-9168-471E05E2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BBEA74-9005-458A-8469-079C8925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77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7655723-BEA6-48B9-927B-DC2229A16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002416A-0E1B-497F-A3F1-3BF7060749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1AAFC5-9E13-49C7-8C87-8691625B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515E8C-6062-462A-AFEF-9236B299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11FA9-E5E7-48C5-B657-6F02B904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296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41401" y="1152674"/>
            <a:ext cx="7339364" cy="4706823"/>
          </a:xfrm>
        </p:spPr>
        <p:txBody>
          <a:bodyPr>
            <a:normAutofit/>
          </a:bodyPr>
          <a:lstStyle>
            <a:lvl1pPr>
              <a:defRPr sz="1351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1719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344139" y="2372885"/>
            <a:ext cx="4032448" cy="3729277"/>
          </a:xfrm>
        </p:spPr>
        <p:txBody>
          <a:bodyPr>
            <a:noAutofit/>
          </a:bodyPr>
          <a:lstStyle>
            <a:lvl1pPr>
              <a:defRPr sz="748">
                <a:solidFill>
                  <a:schemeClr val="tx2"/>
                </a:solidFill>
              </a:defRPr>
            </a:lvl1pPr>
            <a:lvl2pPr>
              <a:defRPr sz="748">
                <a:solidFill>
                  <a:schemeClr val="tx2"/>
                </a:solidFill>
              </a:defRPr>
            </a:lvl2pPr>
            <a:lvl3pPr>
              <a:defRPr sz="748">
                <a:solidFill>
                  <a:schemeClr val="tx2"/>
                </a:solidFill>
              </a:defRPr>
            </a:lvl3pPr>
            <a:lvl5pPr>
              <a:defRPr sz="1428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1" cy="365125"/>
          </a:xfrm>
        </p:spPr>
        <p:txBody>
          <a:bodyPr/>
          <a:lstStyle/>
          <a:p>
            <a:fld id="{AF8BFA77-D14E-43BE-85D5-D59928D5B413}" type="datetimeFigureOut">
              <a:rPr lang="de-DE" smtClean="0"/>
              <a:t>26.04.2019</a:t>
            </a:fld>
            <a:endParaRPr lang="de-DE" dirty="0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559830" y="6381330"/>
            <a:ext cx="2844801" cy="365125"/>
          </a:xfrm>
        </p:spPr>
        <p:txBody>
          <a:bodyPr/>
          <a:lstStyle/>
          <a:p>
            <a:fld id="{3BA23B28-8ECB-437D-A2A1-20C4C24825DC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3023659" y="3236981"/>
            <a:ext cx="4032448" cy="2865181"/>
          </a:xfrm>
        </p:spPr>
        <p:txBody>
          <a:bodyPr>
            <a:noAutofit/>
          </a:bodyPr>
          <a:lstStyle>
            <a:lvl1pPr>
              <a:defRPr sz="748">
                <a:solidFill>
                  <a:schemeClr val="tx2"/>
                </a:solidFill>
              </a:defRPr>
            </a:lvl1pPr>
            <a:lvl2pPr>
              <a:defRPr sz="748">
                <a:solidFill>
                  <a:schemeClr val="tx2"/>
                </a:solidFill>
              </a:defRPr>
            </a:lvl2pPr>
            <a:lvl3pPr>
              <a:defRPr sz="748">
                <a:solidFill>
                  <a:schemeClr val="tx2"/>
                </a:solidFill>
              </a:defRPr>
            </a:lvl3pPr>
            <a:lvl5pPr>
              <a:defRPr sz="1428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6" name="Titelplatzhalter 1"/>
          <p:cNvSpPr>
            <a:spLocks noGrp="1"/>
          </p:cNvSpPr>
          <p:nvPr>
            <p:ph type="title"/>
          </p:nvPr>
        </p:nvSpPr>
        <p:spPr>
          <a:xfrm rot="20331390">
            <a:off x="-405911" y="615242"/>
            <a:ext cx="4354571" cy="1272143"/>
          </a:xfrm>
          <a:custGeom>
            <a:avLst/>
            <a:gdLst>
              <a:gd name="connsiteX0" fmla="*/ 0 w 3322712"/>
              <a:gd name="connsiteY0" fmla="*/ 0 h 430887"/>
              <a:gd name="connsiteX1" fmla="*/ 3322712 w 3322712"/>
              <a:gd name="connsiteY1" fmla="*/ 0 h 430887"/>
              <a:gd name="connsiteX2" fmla="*/ 3322712 w 3322712"/>
              <a:gd name="connsiteY2" fmla="*/ 430887 h 430887"/>
              <a:gd name="connsiteX3" fmla="*/ 0 w 3322712"/>
              <a:gd name="connsiteY3" fmla="*/ 430887 h 430887"/>
              <a:gd name="connsiteX4" fmla="*/ 0 w 3322712"/>
              <a:gd name="connsiteY4" fmla="*/ 0 h 430887"/>
              <a:gd name="connsiteX0" fmla="*/ 0 w 3449204"/>
              <a:gd name="connsiteY0" fmla="*/ 0 h 430887"/>
              <a:gd name="connsiteX1" fmla="*/ 3322712 w 3449204"/>
              <a:gd name="connsiteY1" fmla="*/ 0 h 430887"/>
              <a:gd name="connsiteX2" fmla="*/ 3322712 w 3449204"/>
              <a:gd name="connsiteY2" fmla="*/ 430887 h 430887"/>
              <a:gd name="connsiteX3" fmla="*/ 0 w 3449204"/>
              <a:gd name="connsiteY3" fmla="*/ 430887 h 430887"/>
              <a:gd name="connsiteX4" fmla="*/ 0 w 3449204"/>
              <a:gd name="connsiteY4" fmla="*/ 0 h 430887"/>
              <a:gd name="connsiteX0" fmla="*/ 0 w 3543705"/>
              <a:gd name="connsiteY0" fmla="*/ 2 h 430889"/>
              <a:gd name="connsiteX1" fmla="*/ 3322712 w 3543705"/>
              <a:gd name="connsiteY1" fmla="*/ 2 h 430889"/>
              <a:gd name="connsiteX2" fmla="*/ 3322712 w 3543705"/>
              <a:gd name="connsiteY2" fmla="*/ 430889 h 430889"/>
              <a:gd name="connsiteX3" fmla="*/ 0 w 3543705"/>
              <a:gd name="connsiteY3" fmla="*/ 430889 h 430889"/>
              <a:gd name="connsiteX4" fmla="*/ 0 w 3543705"/>
              <a:gd name="connsiteY4" fmla="*/ 2 h 430889"/>
              <a:gd name="connsiteX0" fmla="*/ 119844 w 3663549"/>
              <a:gd name="connsiteY0" fmla="*/ 2 h 430889"/>
              <a:gd name="connsiteX1" fmla="*/ 3442556 w 3663549"/>
              <a:gd name="connsiteY1" fmla="*/ 2 h 430889"/>
              <a:gd name="connsiteX2" fmla="*/ 3442556 w 3663549"/>
              <a:gd name="connsiteY2" fmla="*/ 430889 h 430889"/>
              <a:gd name="connsiteX3" fmla="*/ 119844 w 3663549"/>
              <a:gd name="connsiteY3" fmla="*/ 430889 h 430889"/>
              <a:gd name="connsiteX4" fmla="*/ 119844 w 3663549"/>
              <a:gd name="connsiteY4" fmla="*/ 2 h 430889"/>
              <a:gd name="connsiteX0" fmla="*/ 235246 w 3778951"/>
              <a:gd name="connsiteY0" fmla="*/ 2 h 430889"/>
              <a:gd name="connsiteX1" fmla="*/ 3557958 w 3778951"/>
              <a:gd name="connsiteY1" fmla="*/ 2 h 430889"/>
              <a:gd name="connsiteX2" fmla="*/ 3557958 w 3778951"/>
              <a:gd name="connsiteY2" fmla="*/ 430889 h 430889"/>
              <a:gd name="connsiteX3" fmla="*/ 235246 w 3778951"/>
              <a:gd name="connsiteY3" fmla="*/ 430889 h 430889"/>
              <a:gd name="connsiteX4" fmla="*/ 235246 w 3778951"/>
              <a:gd name="connsiteY4" fmla="*/ 2 h 430889"/>
              <a:gd name="connsiteX0" fmla="*/ 242405 w 3786110"/>
              <a:gd name="connsiteY0" fmla="*/ 2 h 430889"/>
              <a:gd name="connsiteX1" fmla="*/ 3565117 w 3786110"/>
              <a:gd name="connsiteY1" fmla="*/ 2 h 430889"/>
              <a:gd name="connsiteX2" fmla="*/ 3565117 w 3786110"/>
              <a:gd name="connsiteY2" fmla="*/ 430889 h 430889"/>
              <a:gd name="connsiteX3" fmla="*/ 242405 w 3786110"/>
              <a:gd name="connsiteY3" fmla="*/ 430889 h 430889"/>
              <a:gd name="connsiteX4" fmla="*/ 242405 w 3786110"/>
              <a:gd name="connsiteY4" fmla="*/ 2 h 430889"/>
              <a:gd name="connsiteX0" fmla="*/ 242405 w 3766011"/>
              <a:gd name="connsiteY0" fmla="*/ 2 h 430900"/>
              <a:gd name="connsiteX1" fmla="*/ 3565117 w 3766011"/>
              <a:gd name="connsiteY1" fmla="*/ 2 h 430900"/>
              <a:gd name="connsiteX2" fmla="*/ 3565117 w 3766011"/>
              <a:gd name="connsiteY2" fmla="*/ 430889 h 430900"/>
              <a:gd name="connsiteX3" fmla="*/ 242405 w 3766011"/>
              <a:gd name="connsiteY3" fmla="*/ 430889 h 430900"/>
              <a:gd name="connsiteX4" fmla="*/ 242405 w 3766011"/>
              <a:gd name="connsiteY4" fmla="*/ 2 h 430900"/>
              <a:gd name="connsiteX0" fmla="*/ 242405 w 3817913"/>
              <a:gd name="connsiteY0" fmla="*/ 51 h 430949"/>
              <a:gd name="connsiteX1" fmla="*/ 3565117 w 3817913"/>
              <a:gd name="connsiteY1" fmla="*/ 51 h 430949"/>
              <a:gd name="connsiteX2" fmla="*/ 3565117 w 3817913"/>
              <a:gd name="connsiteY2" fmla="*/ 430938 h 430949"/>
              <a:gd name="connsiteX3" fmla="*/ 242405 w 3817913"/>
              <a:gd name="connsiteY3" fmla="*/ 430938 h 430949"/>
              <a:gd name="connsiteX4" fmla="*/ 242405 w 3817913"/>
              <a:gd name="connsiteY4" fmla="*/ 51 h 430949"/>
              <a:gd name="connsiteX0" fmla="*/ 242405 w 3876670"/>
              <a:gd name="connsiteY0" fmla="*/ 53 h 430940"/>
              <a:gd name="connsiteX1" fmla="*/ 3565117 w 3876670"/>
              <a:gd name="connsiteY1" fmla="*/ 53 h 430940"/>
              <a:gd name="connsiteX2" fmla="*/ 3565117 w 3876670"/>
              <a:gd name="connsiteY2" fmla="*/ 430940 h 430940"/>
              <a:gd name="connsiteX3" fmla="*/ 242405 w 3876670"/>
              <a:gd name="connsiteY3" fmla="*/ 430940 h 430940"/>
              <a:gd name="connsiteX4" fmla="*/ 242405 w 3876670"/>
              <a:gd name="connsiteY4" fmla="*/ 53 h 430940"/>
              <a:gd name="connsiteX0" fmla="*/ 158889 w 3793154"/>
              <a:gd name="connsiteY0" fmla="*/ 53 h 430940"/>
              <a:gd name="connsiteX1" fmla="*/ 3481601 w 3793154"/>
              <a:gd name="connsiteY1" fmla="*/ 53 h 430940"/>
              <a:gd name="connsiteX2" fmla="*/ 3481601 w 3793154"/>
              <a:gd name="connsiteY2" fmla="*/ 430940 h 430940"/>
              <a:gd name="connsiteX3" fmla="*/ 158889 w 3793154"/>
              <a:gd name="connsiteY3" fmla="*/ 430940 h 430940"/>
              <a:gd name="connsiteX4" fmla="*/ 158889 w 3793154"/>
              <a:gd name="connsiteY4" fmla="*/ 53 h 430940"/>
              <a:gd name="connsiteX0" fmla="*/ 4356 w 3638621"/>
              <a:gd name="connsiteY0" fmla="*/ 53 h 430976"/>
              <a:gd name="connsiteX1" fmla="*/ 3327068 w 3638621"/>
              <a:gd name="connsiteY1" fmla="*/ 53 h 430976"/>
              <a:gd name="connsiteX2" fmla="*/ 3327068 w 3638621"/>
              <a:gd name="connsiteY2" fmla="*/ 430940 h 430976"/>
              <a:gd name="connsiteX3" fmla="*/ 4356 w 3638621"/>
              <a:gd name="connsiteY3" fmla="*/ 430940 h 430976"/>
              <a:gd name="connsiteX4" fmla="*/ 4356 w 3638621"/>
              <a:gd name="connsiteY4" fmla="*/ 53 h 430976"/>
              <a:gd name="connsiteX0" fmla="*/ 69510 w 3703775"/>
              <a:gd name="connsiteY0" fmla="*/ 53 h 430940"/>
              <a:gd name="connsiteX1" fmla="*/ 3392222 w 3703775"/>
              <a:gd name="connsiteY1" fmla="*/ 53 h 430940"/>
              <a:gd name="connsiteX2" fmla="*/ 3392222 w 3703775"/>
              <a:gd name="connsiteY2" fmla="*/ 430940 h 430940"/>
              <a:gd name="connsiteX3" fmla="*/ 391 w 3703775"/>
              <a:gd name="connsiteY3" fmla="*/ 421902 h 430940"/>
              <a:gd name="connsiteX4" fmla="*/ 69510 w 3703775"/>
              <a:gd name="connsiteY4" fmla="*/ 53 h 430940"/>
              <a:gd name="connsiteX0" fmla="*/ 122886 w 3703612"/>
              <a:gd name="connsiteY0" fmla="*/ 1034 h 430940"/>
              <a:gd name="connsiteX1" fmla="*/ 3392059 w 3703612"/>
              <a:gd name="connsiteY1" fmla="*/ 53 h 430940"/>
              <a:gd name="connsiteX2" fmla="*/ 3392059 w 3703612"/>
              <a:gd name="connsiteY2" fmla="*/ 430940 h 430940"/>
              <a:gd name="connsiteX3" fmla="*/ 228 w 3703612"/>
              <a:gd name="connsiteY3" fmla="*/ 421902 h 430940"/>
              <a:gd name="connsiteX4" fmla="*/ 122886 w 3703612"/>
              <a:gd name="connsiteY4" fmla="*/ 1034 h 430940"/>
              <a:gd name="connsiteX0" fmla="*/ 239886 w 3703504"/>
              <a:gd name="connsiteY0" fmla="*/ 0 h 434316"/>
              <a:gd name="connsiteX1" fmla="*/ 3391951 w 3703504"/>
              <a:gd name="connsiteY1" fmla="*/ 3429 h 434316"/>
              <a:gd name="connsiteX2" fmla="*/ 3391951 w 3703504"/>
              <a:gd name="connsiteY2" fmla="*/ 434316 h 434316"/>
              <a:gd name="connsiteX3" fmla="*/ 120 w 3703504"/>
              <a:gd name="connsiteY3" fmla="*/ 425278 h 434316"/>
              <a:gd name="connsiteX4" fmla="*/ 239886 w 3703504"/>
              <a:gd name="connsiteY4" fmla="*/ 0 h 434316"/>
              <a:gd name="connsiteX0" fmla="*/ 239885 w 3973329"/>
              <a:gd name="connsiteY0" fmla="*/ 0 h 434316"/>
              <a:gd name="connsiteX1" fmla="*/ 3391950 w 3973329"/>
              <a:gd name="connsiteY1" fmla="*/ 3429 h 434316"/>
              <a:gd name="connsiteX2" fmla="*/ 3391950 w 3973329"/>
              <a:gd name="connsiteY2" fmla="*/ 434316 h 434316"/>
              <a:gd name="connsiteX3" fmla="*/ 119 w 3973329"/>
              <a:gd name="connsiteY3" fmla="*/ 425278 h 434316"/>
              <a:gd name="connsiteX4" fmla="*/ 239885 w 3973329"/>
              <a:gd name="connsiteY4" fmla="*/ 0 h 434316"/>
              <a:gd name="connsiteX0" fmla="*/ 239885 w 4103138"/>
              <a:gd name="connsiteY0" fmla="*/ 0 h 434316"/>
              <a:gd name="connsiteX1" fmla="*/ 3391950 w 4103138"/>
              <a:gd name="connsiteY1" fmla="*/ 3429 h 434316"/>
              <a:gd name="connsiteX2" fmla="*/ 3391950 w 4103138"/>
              <a:gd name="connsiteY2" fmla="*/ 434316 h 434316"/>
              <a:gd name="connsiteX3" fmla="*/ 119 w 4103138"/>
              <a:gd name="connsiteY3" fmla="*/ 425278 h 434316"/>
              <a:gd name="connsiteX4" fmla="*/ 239885 w 4103138"/>
              <a:gd name="connsiteY4" fmla="*/ 0 h 434316"/>
              <a:gd name="connsiteX0" fmla="*/ 239885 w 3998912"/>
              <a:gd name="connsiteY0" fmla="*/ 0 h 434316"/>
              <a:gd name="connsiteX1" fmla="*/ 3391950 w 3998912"/>
              <a:gd name="connsiteY1" fmla="*/ 3429 h 434316"/>
              <a:gd name="connsiteX2" fmla="*/ 3391950 w 3998912"/>
              <a:gd name="connsiteY2" fmla="*/ 434316 h 434316"/>
              <a:gd name="connsiteX3" fmla="*/ 119 w 3998912"/>
              <a:gd name="connsiteY3" fmla="*/ 425278 h 434316"/>
              <a:gd name="connsiteX4" fmla="*/ 239885 w 3998912"/>
              <a:gd name="connsiteY4" fmla="*/ 0 h 434316"/>
              <a:gd name="connsiteX0" fmla="*/ 239885 w 4037352"/>
              <a:gd name="connsiteY0" fmla="*/ 0 h 434316"/>
              <a:gd name="connsiteX1" fmla="*/ 3391950 w 4037352"/>
              <a:gd name="connsiteY1" fmla="*/ 3429 h 434316"/>
              <a:gd name="connsiteX2" fmla="*/ 3391950 w 4037352"/>
              <a:gd name="connsiteY2" fmla="*/ 434316 h 434316"/>
              <a:gd name="connsiteX3" fmla="*/ 119 w 4037352"/>
              <a:gd name="connsiteY3" fmla="*/ 425278 h 434316"/>
              <a:gd name="connsiteX4" fmla="*/ 239885 w 4037352"/>
              <a:gd name="connsiteY4" fmla="*/ 0 h 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7352" h="434316">
                <a:moveTo>
                  <a:pt x="239885" y="0"/>
                </a:moveTo>
                <a:lnTo>
                  <a:pt x="3391950" y="3429"/>
                </a:lnTo>
                <a:cubicBezTo>
                  <a:pt x="4303909" y="6545"/>
                  <a:pt x="4199481" y="433697"/>
                  <a:pt x="3391950" y="434316"/>
                </a:cubicBezTo>
                <a:lnTo>
                  <a:pt x="119" y="425278"/>
                </a:lnTo>
                <a:cubicBezTo>
                  <a:pt x="-6108" y="429903"/>
                  <a:pt x="234515" y="1450"/>
                  <a:pt x="239885" y="0"/>
                </a:cubicBezTo>
                <a:close/>
              </a:path>
            </a:pathLst>
          </a:custGeom>
          <a:noFill/>
        </p:spPr>
        <p:txBody>
          <a:bodyPr vert="horz" wrap="square" lIns="116788" tIns="58394" rIns="116788" bIns="58394" rtlCol="0" anchor="ctr" anchorCtr="0">
            <a:noAutofit/>
          </a:bodyPr>
          <a:lstStyle/>
          <a:p>
            <a:r>
              <a:rPr lang="de-DE" dirty="0"/>
              <a:t>Titelmaster</a:t>
            </a:r>
            <a:br>
              <a:rPr lang="de-DE" dirty="0"/>
            </a:br>
            <a:r>
              <a:rPr lang="de-DE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0559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C03404-BA8F-49CA-9533-25ECA046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209812-3EA2-40DE-A1F4-F04CE96C5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0A2921-0820-4371-BDFD-F50A7E43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910BA0-7BC1-4CE9-8D1A-1BE7FFA7B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D1F7AF-3DD4-4D51-BBFC-671C849A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27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FD80E5-5871-4A5B-8C20-F629E967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96DD90-1772-47AD-B529-1031B2514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FF32A3-68A2-4565-BC79-C635CEB7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F5445B-28E9-4BE3-BD60-D075950C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DB9EEB-F5E5-459A-A811-E6B4F13F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71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EE6F4-D6CE-4D9F-A4E7-B47F0D9ED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6CC5DD-12B0-4059-9AE6-D25B1BB78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F55751-FCFB-4FB2-A895-49063BAAC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D3535F-C0C0-41C4-A458-FF6E6FCE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0E13F02-7760-4FBA-BCD6-B141228D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4AFC3A-8A6B-4FEB-8359-7B73329C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0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EDC97-50B6-41D2-ADC3-3A29FB23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C77B6F-9459-419F-B7C9-6E512378C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4C81B00-09F7-4A4F-87AE-01907227D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AAE91C-27B7-4CFF-A819-C0814AD57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DB80F1-D3D2-4875-B26F-8065C66CE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AFF31FD-DE06-42AA-BFD5-C3E48F2B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A695B04-AF8D-4443-9C4A-E0040F0E7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6F01095-1E4D-4AA6-8436-1E0EFB22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36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E56A5-755B-46FC-8B98-4F96B89F8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39C8F0-F524-4A3A-A7C1-1184039B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84448B-10F8-43BA-829E-3E6722B6C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7790A84-8B30-45F4-B133-7D8C7B41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6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D97FB7-6ECC-4FC8-82AC-8367B038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4175648-3BDC-46A7-9905-DB5ADBAA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270050-C09D-41FD-B1B1-E8212F35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8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73336-2676-4AF1-A87D-B4507E5B7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E3E1B4-AF06-4C3D-A106-C8B6A1E03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02ACFE-ADD0-4F5E-ADBA-AC6AB5F47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1B1D71-0249-4DF2-9ABF-0ADC3B65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2121B5-32CB-4E4A-80EC-9BBA62A6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A5970C-F509-4C9E-8B7E-D2B967B6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88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18D57-ED0D-440E-A4F5-0DD35CBF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8AC660E-B4A1-4381-A1D4-D10C61819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DA1F32-105E-4843-97C2-A75250CB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9B566E-3B54-4DA5-BE00-49187AEB5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CBAC41-8D2F-4502-862C-8BAAED65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0C9318-11FB-40BD-94C0-8FB9642D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71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6CA03B4-2816-4C35-986C-4F74CCE9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74C58B-03F5-4AF3-A509-219E37D63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8807B2-9149-4EB1-9D62-92AAC7D73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6F8B1-2518-4FFA-962A-89F0079B2616}" type="datetimeFigureOut">
              <a:rPr lang="de-DE" smtClean="0"/>
              <a:t>26.04.2019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510317-2AEF-4C44-8ADA-F641C3905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BA41C2-ECD4-42A6-91E5-8F1501F09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971F2-FFE3-4331-A488-C51CF5D417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24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4">
            <a:extLst>
              <a:ext uri="{FF2B5EF4-FFF2-40B4-BE49-F238E27FC236}">
                <a16:creationId xmlns:a16="http://schemas.microsoft.com/office/drawing/2014/main" id="{96A4D234-03C3-42AF-B3EA-23EA3F756DE9}"/>
              </a:ext>
            </a:extLst>
          </p:cNvPr>
          <p:cNvSpPr/>
          <p:nvPr/>
        </p:nvSpPr>
        <p:spPr>
          <a:xfrm>
            <a:off x="268448" y="3533136"/>
            <a:ext cx="11623212" cy="4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Modernisierung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der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zum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Umzug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2020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DA7314EB-5BB4-43B3-996D-6BE1D6455765}"/>
              </a:ext>
            </a:extLst>
          </p:cNvPr>
          <p:cNvSpPr/>
          <p:nvPr/>
        </p:nvSpPr>
        <p:spPr>
          <a:xfrm>
            <a:off x="2052729" y="1391774"/>
            <a:ext cx="7899400" cy="158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Sozialstation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Augsburg-</a:t>
            </a: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Lechhausen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e.V</a:t>
            </a:r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7" name="Bild 5">
            <a:extLst>
              <a:ext uri="{FF2B5EF4-FFF2-40B4-BE49-F238E27FC236}">
                <a16:creationId xmlns:a16="http://schemas.microsoft.com/office/drawing/2014/main" id="{968D06AF-0573-4A3B-B454-2282DF874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A457173-D32F-412C-B0DE-51E75829BF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29" y="4277519"/>
            <a:ext cx="3488649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9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82201-61D7-4D7C-ABFE-1AE4C764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Fahrzeug Folierung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C922C8-8461-4093-91D7-3E8A79633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9" y="1825625"/>
            <a:ext cx="6523821" cy="4351338"/>
          </a:xfr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769025AE-3EBE-43FB-A93C-11E733557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2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F82201-61D7-4D7C-ABFE-1AE4C764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Berufskleidung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C922C8-8461-4093-91D7-3E8A79633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72" y="1554613"/>
            <a:ext cx="8180656" cy="4938262"/>
          </a:xfr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769025AE-3EBE-43FB-A93C-11E733557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240D0-E909-4F20-A9EC-8641429C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447B5BA-6AAD-49B1-849D-B0B533F07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24" y="0"/>
            <a:ext cx="10259216" cy="6779037"/>
          </a:xfrm>
        </p:spPr>
      </p:pic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C1E25804-43D7-4056-87EE-BD55D2D9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8" y="0"/>
            <a:ext cx="10259216" cy="5740753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455D1FC7-B19F-45AE-A636-4FD19C5A0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1BF43ED0-7F30-4219-90E3-DB3D38C87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6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24" y="-289"/>
            <a:ext cx="10259216" cy="574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240D0-E909-4F20-A9EC-8641429C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447B5BA-6AAD-49B1-849D-B0B533F07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24" y="0"/>
            <a:ext cx="10259216" cy="6779037"/>
          </a:xfrm>
        </p:spPr>
      </p:pic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C1E25804-43D7-4056-87EE-BD55D2D9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8" y="0"/>
            <a:ext cx="10259216" cy="5740753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455D1FC7-B19F-45AE-A636-4FD19C5A0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240D0-E909-4F20-A9EC-8641429C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447B5BA-6AAD-49B1-849D-B0B533F07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8" y="0"/>
            <a:ext cx="10259216" cy="6857999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5791379-B697-487A-9382-17FBBBBA6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04" y="0"/>
            <a:ext cx="11705392" cy="6858000"/>
          </a:xfrm>
          <a:prstGeom prst="rect">
            <a:avLst/>
          </a:prstGeom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90446785-0AC1-4BFE-8266-494201843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8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A619AA-7DDF-4E4F-A19B-BE53C0538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08"/>
            <a:ext cx="12276166" cy="686937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A3A2881-6D08-4E96-AA96-B2F5FFC99D68}"/>
              </a:ext>
            </a:extLst>
          </p:cNvPr>
          <p:cNvSpPr/>
          <p:nvPr/>
        </p:nvSpPr>
        <p:spPr>
          <a:xfrm>
            <a:off x="0" y="-6830"/>
            <a:ext cx="12276166" cy="6858000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68CB24C-1150-4864-A470-492B1F793231}"/>
              </a:ext>
            </a:extLst>
          </p:cNvPr>
          <p:cNvSpPr txBox="1"/>
          <p:nvPr/>
        </p:nvSpPr>
        <p:spPr>
          <a:xfrm>
            <a:off x="614563" y="441859"/>
            <a:ext cx="1049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könnte es weitergehen?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A1FFE1A-1D38-413D-8709-95DE32405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40" b="100000" l="2098" r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7523" r="3885"/>
          <a:stretch/>
        </p:blipFill>
        <p:spPr bwMode="auto">
          <a:xfrm rot="174989" flipH="1">
            <a:off x="1091204" y="4835042"/>
            <a:ext cx="1250968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ihandform 11">
            <a:extLst>
              <a:ext uri="{FF2B5EF4-FFF2-40B4-BE49-F238E27FC236}">
                <a16:creationId xmlns:a16="http://schemas.microsoft.com/office/drawing/2014/main" id="{1B94054D-AA7D-4025-AA86-1E934CD66675}"/>
              </a:ext>
            </a:extLst>
          </p:cNvPr>
          <p:cNvSpPr/>
          <p:nvPr/>
        </p:nvSpPr>
        <p:spPr>
          <a:xfrm rot="21377851">
            <a:off x="528092" y="6087872"/>
            <a:ext cx="11867803" cy="814100"/>
          </a:xfrm>
          <a:custGeom>
            <a:avLst/>
            <a:gdLst>
              <a:gd name="connsiteX0" fmla="*/ 0 w 12694024"/>
              <a:gd name="connsiteY0" fmla="*/ 2877671 h 2877671"/>
              <a:gd name="connsiteX1" fmla="*/ 6898341 w 12694024"/>
              <a:gd name="connsiteY1" fmla="*/ 1290918 h 2877671"/>
              <a:gd name="connsiteX2" fmla="*/ 6131859 w 12694024"/>
              <a:gd name="connsiteY2" fmla="*/ 753036 h 2877671"/>
              <a:gd name="connsiteX3" fmla="*/ 12694024 w 12694024"/>
              <a:gd name="connsiteY3" fmla="*/ 0 h 2877671"/>
              <a:gd name="connsiteX0" fmla="*/ 0 w 12694024"/>
              <a:gd name="connsiteY0" fmla="*/ 2877671 h 2877671"/>
              <a:gd name="connsiteX1" fmla="*/ 6683188 w 12694024"/>
              <a:gd name="connsiteY1" fmla="*/ 1559859 h 2877671"/>
              <a:gd name="connsiteX2" fmla="*/ 6131859 w 12694024"/>
              <a:gd name="connsiteY2" fmla="*/ 753036 h 2877671"/>
              <a:gd name="connsiteX3" fmla="*/ 12694024 w 12694024"/>
              <a:gd name="connsiteY3" fmla="*/ 0 h 2877671"/>
              <a:gd name="connsiteX0" fmla="*/ 0 w 12680577"/>
              <a:gd name="connsiteY0" fmla="*/ 2971800 h 2971800"/>
              <a:gd name="connsiteX1" fmla="*/ 6669741 w 12680577"/>
              <a:gd name="connsiteY1" fmla="*/ 1559859 h 2971800"/>
              <a:gd name="connsiteX2" fmla="*/ 6118412 w 12680577"/>
              <a:gd name="connsiteY2" fmla="*/ 753036 h 2971800"/>
              <a:gd name="connsiteX3" fmla="*/ 12680577 w 12680577"/>
              <a:gd name="connsiteY3" fmla="*/ 0 h 2971800"/>
              <a:gd name="connsiteX0" fmla="*/ 0 w 12680577"/>
              <a:gd name="connsiteY0" fmla="*/ 2971800 h 2971800"/>
              <a:gd name="connsiteX1" fmla="*/ 6669741 w 12680577"/>
              <a:gd name="connsiteY1" fmla="*/ 1559859 h 2971800"/>
              <a:gd name="connsiteX2" fmla="*/ 6279777 w 12680577"/>
              <a:gd name="connsiteY2" fmla="*/ 510989 h 2971800"/>
              <a:gd name="connsiteX3" fmla="*/ 12680577 w 12680577"/>
              <a:gd name="connsiteY3" fmla="*/ 0 h 2971800"/>
              <a:gd name="connsiteX0" fmla="*/ 0 w 12694024"/>
              <a:gd name="connsiteY0" fmla="*/ 2837329 h 2837329"/>
              <a:gd name="connsiteX1" fmla="*/ 6669741 w 12694024"/>
              <a:gd name="connsiteY1" fmla="*/ 1425388 h 2837329"/>
              <a:gd name="connsiteX2" fmla="*/ 6279777 w 12694024"/>
              <a:gd name="connsiteY2" fmla="*/ 376518 h 2837329"/>
              <a:gd name="connsiteX3" fmla="*/ 12694024 w 12694024"/>
              <a:gd name="connsiteY3" fmla="*/ 0 h 2837329"/>
              <a:gd name="connsiteX0" fmla="*/ 0 w 12694024"/>
              <a:gd name="connsiteY0" fmla="*/ 2837329 h 2837329"/>
              <a:gd name="connsiteX1" fmla="*/ 6669741 w 12694024"/>
              <a:gd name="connsiteY1" fmla="*/ 1394908 h 2837329"/>
              <a:gd name="connsiteX2" fmla="*/ 6279777 w 12694024"/>
              <a:gd name="connsiteY2" fmla="*/ 376518 h 2837329"/>
              <a:gd name="connsiteX3" fmla="*/ 12694024 w 12694024"/>
              <a:gd name="connsiteY3" fmla="*/ 0 h 2837329"/>
              <a:gd name="connsiteX0" fmla="*/ 0 w 12694024"/>
              <a:gd name="connsiteY0" fmla="*/ 2837329 h 2837329"/>
              <a:gd name="connsiteX1" fmla="*/ 6669741 w 12694024"/>
              <a:gd name="connsiteY1" fmla="*/ 1394908 h 2837329"/>
              <a:gd name="connsiteX2" fmla="*/ 6335657 w 12694024"/>
              <a:gd name="connsiteY2" fmla="*/ 493358 h 2837329"/>
              <a:gd name="connsiteX3" fmla="*/ 12694024 w 12694024"/>
              <a:gd name="connsiteY3" fmla="*/ 0 h 2837329"/>
              <a:gd name="connsiteX0" fmla="*/ 0 w 12729584"/>
              <a:gd name="connsiteY0" fmla="*/ 2791609 h 2791609"/>
              <a:gd name="connsiteX1" fmla="*/ 6669741 w 12729584"/>
              <a:gd name="connsiteY1" fmla="*/ 1349188 h 2791609"/>
              <a:gd name="connsiteX2" fmla="*/ 6335657 w 12729584"/>
              <a:gd name="connsiteY2" fmla="*/ 447638 h 2791609"/>
              <a:gd name="connsiteX3" fmla="*/ 12729584 w 12729584"/>
              <a:gd name="connsiteY3" fmla="*/ 0 h 2791609"/>
              <a:gd name="connsiteX0" fmla="*/ 0 w 12729584"/>
              <a:gd name="connsiteY0" fmla="*/ 2791609 h 2791609"/>
              <a:gd name="connsiteX1" fmla="*/ 6669741 w 12729584"/>
              <a:gd name="connsiteY1" fmla="*/ 1349188 h 2791609"/>
              <a:gd name="connsiteX2" fmla="*/ 6335657 w 12729584"/>
              <a:gd name="connsiteY2" fmla="*/ 447638 h 2791609"/>
              <a:gd name="connsiteX3" fmla="*/ 12729584 w 12729584"/>
              <a:gd name="connsiteY3" fmla="*/ 0 h 2791609"/>
              <a:gd name="connsiteX0" fmla="*/ 0 w 9574904"/>
              <a:gd name="connsiteY0" fmla="*/ 3269129 h 3269129"/>
              <a:gd name="connsiteX1" fmla="*/ 3515061 w 9574904"/>
              <a:gd name="connsiteY1" fmla="*/ 1349188 h 3269129"/>
              <a:gd name="connsiteX2" fmla="*/ 3180977 w 9574904"/>
              <a:gd name="connsiteY2" fmla="*/ 447638 h 3269129"/>
              <a:gd name="connsiteX3" fmla="*/ 9574904 w 9574904"/>
              <a:gd name="connsiteY3" fmla="*/ 0 h 3269129"/>
              <a:gd name="connsiteX0" fmla="*/ 0 w 9574904"/>
              <a:gd name="connsiteY0" fmla="*/ 3269129 h 3269129"/>
              <a:gd name="connsiteX1" fmla="*/ 3643077 w 9574904"/>
              <a:gd name="connsiteY1" fmla="*/ 1233364 h 3269129"/>
              <a:gd name="connsiteX2" fmla="*/ 3180977 w 9574904"/>
              <a:gd name="connsiteY2" fmla="*/ 447638 h 3269129"/>
              <a:gd name="connsiteX3" fmla="*/ 9574904 w 9574904"/>
              <a:gd name="connsiteY3" fmla="*/ 0 h 3269129"/>
              <a:gd name="connsiteX0" fmla="*/ 0 w 9574904"/>
              <a:gd name="connsiteY0" fmla="*/ 3269129 h 3269129"/>
              <a:gd name="connsiteX1" fmla="*/ 3679653 w 9574904"/>
              <a:gd name="connsiteY1" fmla="*/ 1245556 h 3269129"/>
              <a:gd name="connsiteX2" fmla="*/ 3180977 w 9574904"/>
              <a:gd name="connsiteY2" fmla="*/ 447638 h 3269129"/>
              <a:gd name="connsiteX3" fmla="*/ 9574904 w 9574904"/>
              <a:gd name="connsiteY3" fmla="*/ 0 h 3269129"/>
              <a:gd name="connsiteX0" fmla="*/ 0 w 9574904"/>
              <a:gd name="connsiteY0" fmla="*/ 3269129 h 3269129"/>
              <a:gd name="connsiteX1" fmla="*/ 2710632 w 9574904"/>
              <a:gd name="connsiteY1" fmla="*/ 2117582 h 3269129"/>
              <a:gd name="connsiteX2" fmla="*/ 3679653 w 9574904"/>
              <a:gd name="connsiteY2" fmla="*/ 1245556 h 3269129"/>
              <a:gd name="connsiteX3" fmla="*/ 3180977 w 9574904"/>
              <a:gd name="connsiteY3" fmla="*/ 447638 h 3269129"/>
              <a:gd name="connsiteX4" fmla="*/ 9574904 w 9574904"/>
              <a:gd name="connsiteY4" fmla="*/ 0 h 3269129"/>
              <a:gd name="connsiteX0" fmla="*/ 0 w 9574904"/>
              <a:gd name="connsiteY0" fmla="*/ 3269129 h 3269129"/>
              <a:gd name="connsiteX1" fmla="*/ 2710632 w 9574904"/>
              <a:gd name="connsiteY1" fmla="*/ 2117582 h 3269129"/>
              <a:gd name="connsiteX2" fmla="*/ 3734517 w 9574904"/>
              <a:gd name="connsiteY2" fmla="*/ 1062676 h 3269129"/>
              <a:gd name="connsiteX3" fmla="*/ 3180977 w 9574904"/>
              <a:gd name="connsiteY3" fmla="*/ 447638 h 3269129"/>
              <a:gd name="connsiteX4" fmla="*/ 9574904 w 9574904"/>
              <a:gd name="connsiteY4" fmla="*/ 0 h 3269129"/>
              <a:gd name="connsiteX0" fmla="*/ 0 w 9574904"/>
              <a:gd name="connsiteY0" fmla="*/ 3269129 h 3269129"/>
              <a:gd name="connsiteX1" fmla="*/ 2710632 w 9574904"/>
              <a:gd name="connsiteY1" fmla="*/ 2117582 h 3269129"/>
              <a:gd name="connsiteX2" fmla="*/ 3527496 w 9574904"/>
              <a:gd name="connsiteY2" fmla="*/ 1520174 h 3269129"/>
              <a:gd name="connsiteX3" fmla="*/ 3734517 w 9574904"/>
              <a:gd name="connsiteY3" fmla="*/ 1062676 h 3269129"/>
              <a:gd name="connsiteX4" fmla="*/ 3180977 w 9574904"/>
              <a:gd name="connsiteY4" fmla="*/ 447638 h 3269129"/>
              <a:gd name="connsiteX5" fmla="*/ 9574904 w 9574904"/>
              <a:gd name="connsiteY5" fmla="*/ 0 h 3269129"/>
              <a:gd name="connsiteX0" fmla="*/ 0 w 9574904"/>
              <a:gd name="connsiteY0" fmla="*/ 3269129 h 3269129"/>
              <a:gd name="connsiteX1" fmla="*/ 1826712 w 9574904"/>
              <a:gd name="connsiteY1" fmla="*/ 2526014 h 3269129"/>
              <a:gd name="connsiteX2" fmla="*/ 3527496 w 9574904"/>
              <a:gd name="connsiteY2" fmla="*/ 1520174 h 3269129"/>
              <a:gd name="connsiteX3" fmla="*/ 3734517 w 9574904"/>
              <a:gd name="connsiteY3" fmla="*/ 1062676 h 3269129"/>
              <a:gd name="connsiteX4" fmla="*/ 3180977 w 9574904"/>
              <a:gd name="connsiteY4" fmla="*/ 447638 h 3269129"/>
              <a:gd name="connsiteX5" fmla="*/ 9574904 w 9574904"/>
              <a:gd name="connsiteY5" fmla="*/ 0 h 3269129"/>
              <a:gd name="connsiteX0" fmla="*/ 0 w 9574904"/>
              <a:gd name="connsiteY0" fmla="*/ 3269129 h 3269129"/>
              <a:gd name="connsiteX1" fmla="*/ 2143704 w 9574904"/>
              <a:gd name="connsiteY1" fmla="*/ 2373614 h 3269129"/>
              <a:gd name="connsiteX2" fmla="*/ 3527496 w 9574904"/>
              <a:gd name="connsiteY2" fmla="*/ 1520174 h 3269129"/>
              <a:gd name="connsiteX3" fmla="*/ 3734517 w 9574904"/>
              <a:gd name="connsiteY3" fmla="*/ 1062676 h 3269129"/>
              <a:gd name="connsiteX4" fmla="*/ 3180977 w 9574904"/>
              <a:gd name="connsiteY4" fmla="*/ 447638 h 3269129"/>
              <a:gd name="connsiteX5" fmla="*/ 9574904 w 9574904"/>
              <a:gd name="connsiteY5" fmla="*/ 0 h 3269129"/>
              <a:gd name="connsiteX0" fmla="*/ 0 w 8792584"/>
              <a:gd name="connsiteY0" fmla="*/ 3208169 h 3208169"/>
              <a:gd name="connsiteX1" fmla="*/ 2143704 w 8792584"/>
              <a:gd name="connsiteY1" fmla="*/ 2312654 h 3208169"/>
              <a:gd name="connsiteX2" fmla="*/ 3527496 w 8792584"/>
              <a:gd name="connsiteY2" fmla="*/ 1459214 h 3208169"/>
              <a:gd name="connsiteX3" fmla="*/ 3734517 w 8792584"/>
              <a:gd name="connsiteY3" fmla="*/ 1001716 h 3208169"/>
              <a:gd name="connsiteX4" fmla="*/ 3180977 w 8792584"/>
              <a:gd name="connsiteY4" fmla="*/ 386678 h 3208169"/>
              <a:gd name="connsiteX5" fmla="*/ 8792584 w 8792584"/>
              <a:gd name="connsiteY5" fmla="*/ 0 h 3208169"/>
              <a:gd name="connsiteX0" fmla="*/ 0 w 8828144"/>
              <a:gd name="connsiteY0" fmla="*/ 3203089 h 3203089"/>
              <a:gd name="connsiteX1" fmla="*/ 2143704 w 8828144"/>
              <a:gd name="connsiteY1" fmla="*/ 2307574 h 3203089"/>
              <a:gd name="connsiteX2" fmla="*/ 3527496 w 8828144"/>
              <a:gd name="connsiteY2" fmla="*/ 1454134 h 3203089"/>
              <a:gd name="connsiteX3" fmla="*/ 3734517 w 8828144"/>
              <a:gd name="connsiteY3" fmla="*/ 996636 h 3203089"/>
              <a:gd name="connsiteX4" fmla="*/ 3180977 w 8828144"/>
              <a:gd name="connsiteY4" fmla="*/ 381598 h 3203089"/>
              <a:gd name="connsiteX5" fmla="*/ 8828144 w 8828144"/>
              <a:gd name="connsiteY5" fmla="*/ 0 h 3203089"/>
              <a:gd name="connsiteX0" fmla="*/ 0 w 11934414"/>
              <a:gd name="connsiteY0" fmla="*/ 4359536 h 4359536"/>
              <a:gd name="connsiteX1" fmla="*/ 5249974 w 11934414"/>
              <a:gd name="connsiteY1" fmla="*/ 2307574 h 4359536"/>
              <a:gd name="connsiteX2" fmla="*/ 6633766 w 11934414"/>
              <a:gd name="connsiteY2" fmla="*/ 1454134 h 4359536"/>
              <a:gd name="connsiteX3" fmla="*/ 6840787 w 11934414"/>
              <a:gd name="connsiteY3" fmla="*/ 996636 h 4359536"/>
              <a:gd name="connsiteX4" fmla="*/ 6287247 w 11934414"/>
              <a:gd name="connsiteY4" fmla="*/ 381598 h 4359536"/>
              <a:gd name="connsiteX5" fmla="*/ 11934414 w 11934414"/>
              <a:gd name="connsiteY5" fmla="*/ 0 h 4359536"/>
              <a:gd name="connsiteX0" fmla="*/ 0 w 11934414"/>
              <a:gd name="connsiteY0" fmla="*/ 4359536 h 4359536"/>
              <a:gd name="connsiteX1" fmla="*/ 5249974 w 11934414"/>
              <a:gd name="connsiteY1" fmla="*/ 2307574 h 4359536"/>
              <a:gd name="connsiteX2" fmla="*/ 6633766 w 11934414"/>
              <a:gd name="connsiteY2" fmla="*/ 1454134 h 4359536"/>
              <a:gd name="connsiteX3" fmla="*/ 6840787 w 11934414"/>
              <a:gd name="connsiteY3" fmla="*/ 996636 h 4359536"/>
              <a:gd name="connsiteX4" fmla="*/ 6341036 w 11934414"/>
              <a:gd name="connsiteY4" fmla="*/ 448833 h 4359536"/>
              <a:gd name="connsiteX5" fmla="*/ 11934414 w 11934414"/>
              <a:gd name="connsiteY5" fmla="*/ 0 h 4359536"/>
              <a:gd name="connsiteX0" fmla="*/ 0 w 11934414"/>
              <a:gd name="connsiteY0" fmla="*/ 4359536 h 4359536"/>
              <a:gd name="connsiteX1" fmla="*/ 5249974 w 11934414"/>
              <a:gd name="connsiteY1" fmla="*/ 2307574 h 4359536"/>
              <a:gd name="connsiteX2" fmla="*/ 6633766 w 11934414"/>
              <a:gd name="connsiteY2" fmla="*/ 1454134 h 4359536"/>
              <a:gd name="connsiteX3" fmla="*/ 6840787 w 11934414"/>
              <a:gd name="connsiteY3" fmla="*/ 996636 h 4359536"/>
              <a:gd name="connsiteX4" fmla="*/ 6341036 w 11934414"/>
              <a:gd name="connsiteY4" fmla="*/ 448833 h 4359536"/>
              <a:gd name="connsiteX5" fmla="*/ 9773565 w 11934414"/>
              <a:gd name="connsiteY5" fmla="*/ 167339 h 4359536"/>
              <a:gd name="connsiteX6" fmla="*/ 11934414 w 11934414"/>
              <a:gd name="connsiteY6" fmla="*/ 0 h 4359536"/>
              <a:gd name="connsiteX0" fmla="*/ 0 w 11876541"/>
              <a:gd name="connsiteY0" fmla="*/ 4313237 h 4313237"/>
              <a:gd name="connsiteX1" fmla="*/ 5249974 w 11876541"/>
              <a:gd name="connsiteY1" fmla="*/ 2261275 h 4313237"/>
              <a:gd name="connsiteX2" fmla="*/ 6633766 w 11876541"/>
              <a:gd name="connsiteY2" fmla="*/ 1407835 h 4313237"/>
              <a:gd name="connsiteX3" fmla="*/ 6840787 w 11876541"/>
              <a:gd name="connsiteY3" fmla="*/ 950337 h 4313237"/>
              <a:gd name="connsiteX4" fmla="*/ 6341036 w 11876541"/>
              <a:gd name="connsiteY4" fmla="*/ 402534 h 4313237"/>
              <a:gd name="connsiteX5" fmla="*/ 9773565 w 11876541"/>
              <a:gd name="connsiteY5" fmla="*/ 121040 h 4313237"/>
              <a:gd name="connsiteX6" fmla="*/ 11876541 w 11876541"/>
              <a:gd name="connsiteY6" fmla="*/ 0 h 4313237"/>
              <a:gd name="connsiteX0" fmla="*/ 0 w 11980713"/>
              <a:gd name="connsiteY0" fmla="*/ 4313237 h 4313237"/>
              <a:gd name="connsiteX1" fmla="*/ 5249974 w 11980713"/>
              <a:gd name="connsiteY1" fmla="*/ 2261275 h 4313237"/>
              <a:gd name="connsiteX2" fmla="*/ 6633766 w 11980713"/>
              <a:gd name="connsiteY2" fmla="*/ 1407835 h 4313237"/>
              <a:gd name="connsiteX3" fmla="*/ 6840787 w 11980713"/>
              <a:gd name="connsiteY3" fmla="*/ 950337 h 4313237"/>
              <a:gd name="connsiteX4" fmla="*/ 6341036 w 11980713"/>
              <a:gd name="connsiteY4" fmla="*/ 402534 h 4313237"/>
              <a:gd name="connsiteX5" fmla="*/ 9773565 w 11980713"/>
              <a:gd name="connsiteY5" fmla="*/ 121040 h 4313237"/>
              <a:gd name="connsiteX6" fmla="*/ 11980713 w 11980713"/>
              <a:gd name="connsiteY6" fmla="*/ 0 h 4313237"/>
              <a:gd name="connsiteX0" fmla="*/ 0 w 13316788"/>
              <a:gd name="connsiteY0" fmla="*/ 4802504 h 4802504"/>
              <a:gd name="connsiteX1" fmla="*/ 6586049 w 13316788"/>
              <a:gd name="connsiteY1" fmla="*/ 2261275 h 4802504"/>
              <a:gd name="connsiteX2" fmla="*/ 7969841 w 13316788"/>
              <a:gd name="connsiteY2" fmla="*/ 1407835 h 4802504"/>
              <a:gd name="connsiteX3" fmla="*/ 8176862 w 13316788"/>
              <a:gd name="connsiteY3" fmla="*/ 950337 h 4802504"/>
              <a:gd name="connsiteX4" fmla="*/ 7677111 w 13316788"/>
              <a:gd name="connsiteY4" fmla="*/ 402534 h 4802504"/>
              <a:gd name="connsiteX5" fmla="*/ 11109640 w 13316788"/>
              <a:gd name="connsiteY5" fmla="*/ 121040 h 4802504"/>
              <a:gd name="connsiteX6" fmla="*/ 13316788 w 13316788"/>
              <a:gd name="connsiteY6" fmla="*/ 0 h 480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16788" h="4802504">
                <a:moveTo>
                  <a:pt x="0" y="4802504"/>
                </a:moveTo>
                <a:cubicBezTo>
                  <a:pt x="457868" y="4624804"/>
                  <a:pt x="5972774" y="2598537"/>
                  <a:pt x="6586049" y="2261275"/>
                </a:cubicBezTo>
                <a:cubicBezTo>
                  <a:pt x="7169901" y="1958606"/>
                  <a:pt x="7799194" y="1583653"/>
                  <a:pt x="7969841" y="1407835"/>
                </a:cubicBezTo>
                <a:cubicBezTo>
                  <a:pt x="8140488" y="1232017"/>
                  <a:pt x="8225650" y="1117887"/>
                  <a:pt x="8176862" y="950337"/>
                </a:cubicBezTo>
                <a:cubicBezTo>
                  <a:pt x="8128074" y="782787"/>
                  <a:pt x="7188315" y="540750"/>
                  <a:pt x="7677111" y="402534"/>
                </a:cubicBezTo>
                <a:cubicBezTo>
                  <a:pt x="8165907" y="264318"/>
                  <a:pt x="10177410" y="195846"/>
                  <a:pt x="11109640" y="121040"/>
                </a:cubicBezTo>
                <a:lnTo>
                  <a:pt x="13316788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34F9180C-F79D-43A3-8C11-E05D79DF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97" r="2"/>
          <a:stretch>
            <a:fillRect/>
          </a:stretch>
        </p:blipFill>
        <p:spPr bwMode="auto">
          <a:xfrm rot="174989">
            <a:off x="11388075" y="5163184"/>
            <a:ext cx="560054" cy="52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3E8F2F27-38AE-4D9E-BAB4-74CF605E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45" t="34773"/>
          <a:stretch>
            <a:fillRect/>
          </a:stretch>
        </p:blipFill>
        <p:spPr bwMode="auto">
          <a:xfrm rot="174989" flipH="1">
            <a:off x="6682069" y="5310139"/>
            <a:ext cx="338132" cy="86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2A9AC9DC-5D19-49A3-BA83-B39D225D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 bwMode="auto">
          <a:xfrm rot="174989">
            <a:off x="3016553" y="5294985"/>
            <a:ext cx="1283528" cy="143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BF3C17F-7411-4E72-B4F5-082D7BF611F5}"/>
              </a:ext>
            </a:extLst>
          </p:cNvPr>
          <p:cNvGrpSpPr/>
          <p:nvPr/>
        </p:nvGrpSpPr>
        <p:grpSpPr>
          <a:xfrm rot="174989">
            <a:off x="8771865" y="4928108"/>
            <a:ext cx="581161" cy="939598"/>
            <a:chOff x="4979182" y="2493643"/>
            <a:chExt cx="581161" cy="939598"/>
          </a:xfrm>
        </p:grpSpPr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2481344B-5B2A-4C3B-9CF0-CE2C0C39F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279" y="2494570"/>
              <a:ext cx="514888" cy="938671"/>
            </a:xfrm>
            <a:prstGeom prst="rect">
              <a:avLst/>
            </a:prstGeom>
            <a:noFill/>
            <a:ln>
              <a:noFill/>
            </a:ln>
            <a:extLst/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41B9AB2-394B-4095-AA12-9156DA7D6613}"/>
                </a:ext>
              </a:extLst>
            </p:cNvPr>
            <p:cNvGrpSpPr/>
            <p:nvPr/>
          </p:nvGrpSpPr>
          <p:grpSpPr>
            <a:xfrm>
              <a:off x="4979182" y="2493643"/>
              <a:ext cx="581161" cy="939598"/>
              <a:chOff x="5985328" y="2540289"/>
              <a:chExt cx="581161" cy="939598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DE291BE-239D-4456-839D-DA8A0378EC33}"/>
                  </a:ext>
                </a:extLst>
              </p:cNvPr>
              <p:cNvSpPr/>
              <p:nvPr/>
            </p:nvSpPr>
            <p:spPr>
              <a:xfrm>
                <a:off x="5985328" y="2540289"/>
                <a:ext cx="79071" cy="89008"/>
              </a:xfrm>
              <a:prstGeom prst="rect">
                <a:avLst/>
              </a:prstGeom>
              <a:solidFill>
                <a:srgbClr val="31405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CFAC0BFF-80B9-4248-BD3F-5FC8B78C9A44}"/>
                  </a:ext>
                </a:extLst>
              </p:cNvPr>
              <p:cNvSpPr/>
              <p:nvPr/>
            </p:nvSpPr>
            <p:spPr>
              <a:xfrm>
                <a:off x="6424439" y="3433241"/>
                <a:ext cx="142050" cy="46646"/>
              </a:xfrm>
              <a:prstGeom prst="rect">
                <a:avLst/>
              </a:prstGeom>
              <a:solidFill>
                <a:srgbClr val="31405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25C20FC0-22DD-4546-A7BB-7D4475051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100000" l="11364" r="47917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7523" r="55798"/>
          <a:stretch/>
        </p:blipFill>
        <p:spPr bwMode="auto">
          <a:xfrm rot="174989" flipH="1">
            <a:off x="2176623" y="4999234"/>
            <a:ext cx="397557" cy="161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Gerade Verbindung 33">
            <a:extLst>
              <a:ext uri="{FF2B5EF4-FFF2-40B4-BE49-F238E27FC236}">
                <a16:creationId xmlns:a16="http://schemas.microsoft.com/office/drawing/2014/main" id="{0CF455A2-8C0B-4642-BC42-F5BED2758215}"/>
              </a:ext>
            </a:extLst>
          </p:cNvPr>
          <p:cNvCxnSpPr>
            <a:cxnSpLocks/>
          </p:cNvCxnSpPr>
          <p:nvPr/>
        </p:nvCxnSpPr>
        <p:spPr>
          <a:xfrm>
            <a:off x="11979585" y="3890788"/>
            <a:ext cx="0" cy="1146989"/>
          </a:xfrm>
          <a:prstGeom prst="line">
            <a:avLst/>
          </a:prstGeom>
          <a:ln w="9525">
            <a:solidFill>
              <a:schemeClr val="bg2"/>
            </a:solidFill>
            <a:prstDash val="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4">
            <a:extLst>
              <a:ext uri="{FF2B5EF4-FFF2-40B4-BE49-F238E27FC236}">
                <a16:creationId xmlns:a16="http://schemas.microsoft.com/office/drawing/2014/main" id="{E17AA57E-E145-4F58-A10B-E0E2C90296C8}"/>
              </a:ext>
            </a:extLst>
          </p:cNvPr>
          <p:cNvCxnSpPr>
            <a:cxnSpLocks/>
          </p:cNvCxnSpPr>
          <p:nvPr/>
        </p:nvCxnSpPr>
        <p:spPr>
          <a:xfrm rot="10800000">
            <a:off x="11619584" y="3890784"/>
            <a:ext cx="360000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46">
            <a:extLst>
              <a:ext uri="{FF2B5EF4-FFF2-40B4-BE49-F238E27FC236}">
                <a16:creationId xmlns:a16="http://schemas.microsoft.com/office/drawing/2014/main" id="{866E16AD-A9D4-4C1D-BDF4-84E241A050F9}"/>
              </a:ext>
            </a:extLst>
          </p:cNvPr>
          <p:cNvCxnSpPr>
            <a:cxnSpLocks/>
          </p:cNvCxnSpPr>
          <p:nvPr/>
        </p:nvCxnSpPr>
        <p:spPr>
          <a:xfrm>
            <a:off x="8667318" y="3922298"/>
            <a:ext cx="0" cy="1025735"/>
          </a:xfrm>
          <a:prstGeom prst="line">
            <a:avLst/>
          </a:prstGeom>
          <a:ln w="9525">
            <a:solidFill>
              <a:schemeClr val="bg2"/>
            </a:solidFill>
            <a:prstDash val="dash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03C92B2D-E82C-4EEA-9A5D-55A9E0F40784}"/>
              </a:ext>
            </a:extLst>
          </p:cNvPr>
          <p:cNvSpPr/>
          <p:nvPr/>
        </p:nvSpPr>
        <p:spPr>
          <a:xfrm>
            <a:off x="9503467" y="3452201"/>
            <a:ext cx="2476117" cy="877129"/>
          </a:xfrm>
          <a:prstGeom prst="rect">
            <a:avLst/>
          </a:prstGeom>
        </p:spPr>
        <p:txBody>
          <a:bodyPr wrap="square" lIns="91405" tIns="45703" rIns="91405" bIns="45703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Sommer 2020 </a:t>
            </a:r>
            <a:br>
              <a:rPr lang="de-DE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Umzug ins neue Gebäude &amp;</a:t>
            </a:r>
          </a:p>
          <a:p>
            <a:pPr>
              <a:defRPr/>
            </a:pP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Comingout neues Corporate Design mit Presse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CE6AF6CC-4336-4F0D-AAEC-6D75EDA2F87D}"/>
              </a:ext>
            </a:extLst>
          </p:cNvPr>
          <p:cNvSpPr/>
          <p:nvPr/>
        </p:nvSpPr>
        <p:spPr>
          <a:xfrm>
            <a:off x="7167280" y="3509709"/>
            <a:ext cx="2288061" cy="707852"/>
          </a:xfrm>
          <a:prstGeom prst="rect">
            <a:avLst/>
          </a:prstGeom>
        </p:spPr>
        <p:txBody>
          <a:bodyPr wrap="square" lIns="91405" tIns="45703" rIns="91405" bIns="45703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Oktober 2019</a:t>
            </a:r>
          </a:p>
          <a:p>
            <a:pPr>
              <a:defRPr/>
            </a:pP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Programmierung</a:t>
            </a:r>
          </a:p>
          <a:p>
            <a:pPr>
              <a:defRPr/>
            </a:pP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neue Webseite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B336F036-DDF6-4ADF-9C1D-CD0311666F48}"/>
              </a:ext>
            </a:extLst>
          </p:cNvPr>
          <p:cNvSpPr/>
          <p:nvPr/>
        </p:nvSpPr>
        <p:spPr>
          <a:xfrm>
            <a:off x="5091114" y="4313207"/>
            <a:ext cx="2004863" cy="877129"/>
          </a:xfrm>
          <a:prstGeom prst="rect">
            <a:avLst/>
          </a:prstGeom>
          <a:ln w="9525">
            <a:noFill/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91405" tIns="45703" rIns="91405" bIns="45703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Juni/Juli 2019</a:t>
            </a:r>
          </a:p>
          <a:p>
            <a:pPr>
              <a:defRPr/>
            </a:pP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Reinzeichnung Logo</a:t>
            </a:r>
            <a:b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Erstellung Druckunterlagen</a:t>
            </a:r>
          </a:p>
          <a:p>
            <a:pPr>
              <a:defRPr/>
            </a:pPr>
            <a:endParaRPr lang="de-DE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22E9741-D4D8-4F63-B360-6EE53ABD50AB}"/>
              </a:ext>
            </a:extLst>
          </p:cNvPr>
          <p:cNvSpPr/>
          <p:nvPr/>
        </p:nvSpPr>
        <p:spPr>
          <a:xfrm>
            <a:off x="302357" y="3379072"/>
            <a:ext cx="1786782" cy="538575"/>
          </a:xfrm>
          <a:prstGeom prst="rect">
            <a:avLst/>
          </a:prstGeom>
          <a:ln w="9525">
            <a:noFill/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91405" tIns="45703" rIns="91405" bIns="45703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April/Mai 2019</a:t>
            </a:r>
          </a:p>
          <a:p>
            <a:pPr>
              <a:defRPr/>
            </a:pP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Flyer im alten Design</a:t>
            </a:r>
          </a:p>
        </p:txBody>
      </p:sp>
      <p:cxnSp>
        <p:nvCxnSpPr>
          <p:cNvPr id="43" name="Gerade Verbindung 93">
            <a:extLst>
              <a:ext uri="{FF2B5EF4-FFF2-40B4-BE49-F238E27FC236}">
                <a16:creationId xmlns:a16="http://schemas.microsoft.com/office/drawing/2014/main" id="{7F98C57C-FE44-474C-8D3D-A2328C883C15}"/>
              </a:ext>
            </a:extLst>
          </p:cNvPr>
          <p:cNvCxnSpPr>
            <a:cxnSpLocks/>
          </p:cNvCxnSpPr>
          <p:nvPr/>
        </p:nvCxnSpPr>
        <p:spPr>
          <a:xfrm>
            <a:off x="1860383" y="3843056"/>
            <a:ext cx="185659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95">
            <a:extLst>
              <a:ext uri="{FF2B5EF4-FFF2-40B4-BE49-F238E27FC236}">
                <a16:creationId xmlns:a16="http://schemas.microsoft.com/office/drawing/2014/main" id="{FE5A4EF1-AC9C-4D7F-9DAD-EF263B442D95}"/>
              </a:ext>
            </a:extLst>
          </p:cNvPr>
          <p:cNvCxnSpPr>
            <a:cxnSpLocks/>
          </p:cNvCxnSpPr>
          <p:nvPr/>
        </p:nvCxnSpPr>
        <p:spPr>
          <a:xfrm>
            <a:off x="2045243" y="3837044"/>
            <a:ext cx="0" cy="2289923"/>
          </a:xfrm>
          <a:prstGeom prst="line">
            <a:avLst/>
          </a:prstGeom>
          <a:ln w="9525">
            <a:solidFill>
              <a:schemeClr val="bg2"/>
            </a:solidFill>
            <a:prstDash val="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ihandform 10">
            <a:extLst>
              <a:ext uri="{FF2B5EF4-FFF2-40B4-BE49-F238E27FC236}">
                <a16:creationId xmlns:a16="http://schemas.microsoft.com/office/drawing/2014/main" id="{652F587E-938B-4F14-8588-CB36B74CA501}"/>
              </a:ext>
            </a:extLst>
          </p:cNvPr>
          <p:cNvSpPr/>
          <p:nvPr/>
        </p:nvSpPr>
        <p:spPr>
          <a:xfrm rot="21377851">
            <a:off x="-123302" y="5933899"/>
            <a:ext cx="12572362" cy="67631"/>
          </a:xfrm>
          <a:custGeom>
            <a:avLst/>
            <a:gdLst>
              <a:gd name="connsiteX0" fmla="*/ 0 w 12694024"/>
              <a:gd name="connsiteY0" fmla="*/ 2877671 h 2877671"/>
              <a:gd name="connsiteX1" fmla="*/ 6898341 w 12694024"/>
              <a:gd name="connsiteY1" fmla="*/ 1290918 h 2877671"/>
              <a:gd name="connsiteX2" fmla="*/ 6131859 w 12694024"/>
              <a:gd name="connsiteY2" fmla="*/ 753036 h 2877671"/>
              <a:gd name="connsiteX3" fmla="*/ 12694024 w 12694024"/>
              <a:gd name="connsiteY3" fmla="*/ 0 h 2877671"/>
              <a:gd name="connsiteX0" fmla="*/ 0 w 12694024"/>
              <a:gd name="connsiteY0" fmla="*/ 2877671 h 2877671"/>
              <a:gd name="connsiteX1" fmla="*/ 6683188 w 12694024"/>
              <a:gd name="connsiteY1" fmla="*/ 1559859 h 2877671"/>
              <a:gd name="connsiteX2" fmla="*/ 6131859 w 12694024"/>
              <a:gd name="connsiteY2" fmla="*/ 753036 h 2877671"/>
              <a:gd name="connsiteX3" fmla="*/ 12694024 w 12694024"/>
              <a:gd name="connsiteY3" fmla="*/ 0 h 2877671"/>
              <a:gd name="connsiteX0" fmla="*/ 0 w 12680577"/>
              <a:gd name="connsiteY0" fmla="*/ 2971800 h 2971800"/>
              <a:gd name="connsiteX1" fmla="*/ 6669741 w 12680577"/>
              <a:gd name="connsiteY1" fmla="*/ 1559859 h 2971800"/>
              <a:gd name="connsiteX2" fmla="*/ 6118412 w 12680577"/>
              <a:gd name="connsiteY2" fmla="*/ 753036 h 2971800"/>
              <a:gd name="connsiteX3" fmla="*/ 12680577 w 12680577"/>
              <a:gd name="connsiteY3" fmla="*/ 0 h 2971800"/>
              <a:gd name="connsiteX0" fmla="*/ 0 w 12680577"/>
              <a:gd name="connsiteY0" fmla="*/ 2971800 h 2971800"/>
              <a:gd name="connsiteX1" fmla="*/ 6669741 w 12680577"/>
              <a:gd name="connsiteY1" fmla="*/ 1559859 h 2971800"/>
              <a:gd name="connsiteX2" fmla="*/ 6279777 w 12680577"/>
              <a:gd name="connsiteY2" fmla="*/ 510989 h 2971800"/>
              <a:gd name="connsiteX3" fmla="*/ 12680577 w 12680577"/>
              <a:gd name="connsiteY3" fmla="*/ 0 h 2971800"/>
              <a:gd name="connsiteX0" fmla="*/ 0 w 12694024"/>
              <a:gd name="connsiteY0" fmla="*/ 2837329 h 2837329"/>
              <a:gd name="connsiteX1" fmla="*/ 6669741 w 12694024"/>
              <a:gd name="connsiteY1" fmla="*/ 1425388 h 2837329"/>
              <a:gd name="connsiteX2" fmla="*/ 6279777 w 12694024"/>
              <a:gd name="connsiteY2" fmla="*/ 376518 h 2837329"/>
              <a:gd name="connsiteX3" fmla="*/ 12694024 w 12694024"/>
              <a:gd name="connsiteY3" fmla="*/ 0 h 2837329"/>
              <a:gd name="connsiteX0" fmla="*/ 0 w 12694024"/>
              <a:gd name="connsiteY0" fmla="*/ 2837329 h 2837329"/>
              <a:gd name="connsiteX1" fmla="*/ 6669741 w 12694024"/>
              <a:gd name="connsiteY1" fmla="*/ 1394908 h 2837329"/>
              <a:gd name="connsiteX2" fmla="*/ 6279777 w 12694024"/>
              <a:gd name="connsiteY2" fmla="*/ 376518 h 2837329"/>
              <a:gd name="connsiteX3" fmla="*/ 12694024 w 12694024"/>
              <a:gd name="connsiteY3" fmla="*/ 0 h 2837329"/>
              <a:gd name="connsiteX0" fmla="*/ 0 w 12694024"/>
              <a:gd name="connsiteY0" fmla="*/ 2837329 h 2837329"/>
              <a:gd name="connsiteX1" fmla="*/ 6669741 w 12694024"/>
              <a:gd name="connsiteY1" fmla="*/ 1394908 h 2837329"/>
              <a:gd name="connsiteX2" fmla="*/ 6335657 w 12694024"/>
              <a:gd name="connsiteY2" fmla="*/ 493358 h 2837329"/>
              <a:gd name="connsiteX3" fmla="*/ 12694024 w 12694024"/>
              <a:gd name="connsiteY3" fmla="*/ 0 h 2837329"/>
              <a:gd name="connsiteX0" fmla="*/ 0 w 12729584"/>
              <a:gd name="connsiteY0" fmla="*/ 2791609 h 2791609"/>
              <a:gd name="connsiteX1" fmla="*/ 6669741 w 12729584"/>
              <a:gd name="connsiteY1" fmla="*/ 1349188 h 2791609"/>
              <a:gd name="connsiteX2" fmla="*/ 6335657 w 12729584"/>
              <a:gd name="connsiteY2" fmla="*/ 447638 h 2791609"/>
              <a:gd name="connsiteX3" fmla="*/ 12729584 w 12729584"/>
              <a:gd name="connsiteY3" fmla="*/ 0 h 2791609"/>
              <a:gd name="connsiteX0" fmla="*/ 0 w 12729584"/>
              <a:gd name="connsiteY0" fmla="*/ 2791609 h 2791609"/>
              <a:gd name="connsiteX1" fmla="*/ 6669741 w 12729584"/>
              <a:gd name="connsiteY1" fmla="*/ 1349188 h 2791609"/>
              <a:gd name="connsiteX2" fmla="*/ 6335657 w 12729584"/>
              <a:gd name="connsiteY2" fmla="*/ 447638 h 2791609"/>
              <a:gd name="connsiteX3" fmla="*/ 12729584 w 12729584"/>
              <a:gd name="connsiteY3" fmla="*/ 0 h 2791609"/>
              <a:gd name="connsiteX0" fmla="*/ 0 w 12805784"/>
              <a:gd name="connsiteY0" fmla="*/ 2796689 h 2796689"/>
              <a:gd name="connsiteX1" fmla="*/ 6669741 w 12805784"/>
              <a:gd name="connsiteY1" fmla="*/ 1354268 h 2796689"/>
              <a:gd name="connsiteX2" fmla="*/ 6335657 w 12805784"/>
              <a:gd name="connsiteY2" fmla="*/ 452718 h 2796689"/>
              <a:gd name="connsiteX3" fmla="*/ 12805784 w 12805784"/>
              <a:gd name="connsiteY3" fmla="*/ 0 h 2796689"/>
              <a:gd name="connsiteX0" fmla="*/ 0 w 12841344"/>
              <a:gd name="connsiteY0" fmla="*/ 2811929 h 2811929"/>
              <a:gd name="connsiteX1" fmla="*/ 6705301 w 12841344"/>
              <a:gd name="connsiteY1" fmla="*/ 1354268 h 2811929"/>
              <a:gd name="connsiteX2" fmla="*/ 6371217 w 12841344"/>
              <a:gd name="connsiteY2" fmla="*/ 452718 h 2811929"/>
              <a:gd name="connsiteX3" fmla="*/ 12841344 w 12841344"/>
              <a:gd name="connsiteY3" fmla="*/ 0 h 2811929"/>
              <a:gd name="connsiteX0" fmla="*/ 0 w 11267187"/>
              <a:gd name="connsiteY0" fmla="*/ 2499413 h 2499413"/>
              <a:gd name="connsiteX1" fmla="*/ 5131144 w 11267187"/>
              <a:gd name="connsiteY1" fmla="*/ 1354268 h 2499413"/>
              <a:gd name="connsiteX2" fmla="*/ 4797060 w 11267187"/>
              <a:gd name="connsiteY2" fmla="*/ 452718 h 2499413"/>
              <a:gd name="connsiteX3" fmla="*/ 11267187 w 11267187"/>
              <a:gd name="connsiteY3" fmla="*/ 0 h 2499413"/>
              <a:gd name="connsiteX0" fmla="*/ 0 w 10962387"/>
              <a:gd name="connsiteY0" fmla="*/ 2438453 h 2438453"/>
              <a:gd name="connsiteX1" fmla="*/ 4826344 w 10962387"/>
              <a:gd name="connsiteY1" fmla="*/ 1354268 h 2438453"/>
              <a:gd name="connsiteX2" fmla="*/ 4492260 w 10962387"/>
              <a:gd name="connsiteY2" fmla="*/ 452718 h 2438453"/>
              <a:gd name="connsiteX3" fmla="*/ 10962387 w 10962387"/>
              <a:gd name="connsiteY3" fmla="*/ 0 h 2438453"/>
              <a:gd name="connsiteX0" fmla="*/ 0 w 13634537"/>
              <a:gd name="connsiteY0" fmla="*/ 2984174 h 2984174"/>
              <a:gd name="connsiteX1" fmla="*/ 7498494 w 13634537"/>
              <a:gd name="connsiteY1" fmla="*/ 1354268 h 2984174"/>
              <a:gd name="connsiteX2" fmla="*/ 7164410 w 13634537"/>
              <a:gd name="connsiteY2" fmla="*/ 452718 h 2984174"/>
              <a:gd name="connsiteX3" fmla="*/ 13634537 w 13634537"/>
              <a:gd name="connsiteY3" fmla="*/ 0 h 29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4537" h="2984174">
                <a:moveTo>
                  <a:pt x="0" y="2984174"/>
                </a:moveTo>
                <a:cubicBezTo>
                  <a:pt x="2938182" y="2367850"/>
                  <a:pt x="6304426" y="1776177"/>
                  <a:pt x="7498494" y="1354268"/>
                </a:cubicBezTo>
                <a:cubicBezTo>
                  <a:pt x="8692562" y="932359"/>
                  <a:pt x="6141736" y="678429"/>
                  <a:pt x="7164410" y="452718"/>
                </a:cubicBezTo>
                <a:cubicBezTo>
                  <a:pt x="8187084" y="227007"/>
                  <a:pt x="12497065" y="38548"/>
                  <a:pt x="13634537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lang="de-DE" dirty="0">
              <a:latin typeface="Century Gothic" panose="020B0502020202020204" pitchFamily="34" charset="0"/>
            </a:endParaRPr>
          </a:p>
        </p:txBody>
      </p:sp>
      <p:cxnSp>
        <p:nvCxnSpPr>
          <p:cNvPr id="31" name="Gerade Verbindung 44">
            <a:extLst>
              <a:ext uri="{FF2B5EF4-FFF2-40B4-BE49-F238E27FC236}">
                <a16:creationId xmlns:a16="http://schemas.microsoft.com/office/drawing/2014/main" id="{1B76A1F1-45E2-4F91-8B21-334C8176BD4D}"/>
              </a:ext>
            </a:extLst>
          </p:cNvPr>
          <p:cNvCxnSpPr>
            <a:cxnSpLocks/>
          </p:cNvCxnSpPr>
          <p:nvPr/>
        </p:nvCxnSpPr>
        <p:spPr>
          <a:xfrm>
            <a:off x="8463709" y="3930319"/>
            <a:ext cx="227672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46">
            <a:extLst>
              <a:ext uri="{FF2B5EF4-FFF2-40B4-BE49-F238E27FC236}">
                <a16:creationId xmlns:a16="http://schemas.microsoft.com/office/drawing/2014/main" id="{F8A8BCF0-821C-4BD8-87BD-23E57A8D8D77}"/>
              </a:ext>
            </a:extLst>
          </p:cNvPr>
          <p:cNvCxnSpPr>
            <a:cxnSpLocks/>
          </p:cNvCxnSpPr>
          <p:nvPr/>
        </p:nvCxnSpPr>
        <p:spPr>
          <a:xfrm>
            <a:off x="7111694" y="4714103"/>
            <a:ext cx="0" cy="1025735"/>
          </a:xfrm>
          <a:prstGeom prst="line">
            <a:avLst/>
          </a:prstGeom>
          <a:ln w="9525">
            <a:solidFill>
              <a:schemeClr val="bg2"/>
            </a:solidFill>
            <a:prstDash val="dash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44">
            <a:extLst>
              <a:ext uri="{FF2B5EF4-FFF2-40B4-BE49-F238E27FC236}">
                <a16:creationId xmlns:a16="http://schemas.microsoft.com/office/drawing/2014/main" id="{91448658-12CF-4A4A-9994-1FAFCFB28D5B}"/>
              </a:ext>
            </a:extLst>
          </p:cNvPr>
          <p:cNvCxnSpPr>
            <a:cxnSpLocks/>
          </p:cNvCxnSpPr>
          <p:nvPr/>
        </p:nvCxnSpPr>
        <p:spPr>
          <a:xfrm>
            <a:off x="6809869" y="4714103"/>
            <a:ext cx="301825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hteck 66">
            <a:extLst>
              <a:ext uri="{FF2B5EF4-FFF2-40B4-BE49-F238E27FC236}">
                <a16:creationId xmlns:a16="http://schemas.microsoft.com/office/drawing/2014/main" id="{B69A9A67-6E52-4E31-B9D0-AECE0BEA971A}"/>
              </a:ext>
            </a:extLst>
          </p:cNvPr>
          <p:cNvSpPr/>
          <p:nvPr/>
        </p:nvSpPr>
        <p:spPr>
          <a:xfrm>
            <a:off x="2778474" y="3786955"/>
            <a:ext cx="1786781" cy="707852"/>
          </a:xfrm>
          <a:prstGeom prst="rect">
            <a:avLst/>
          </a:prstGeom>
          <a:ln w="9525">
            <a:noFill/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lIns="91405" tIns="45703" rIns="91405" bIns="45703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Mai 2019</a:t>
            </a:r>
          </a:p>
          <a:p>
            <a:pPr>
              <a:defRPr/>
            </a:pP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Entscheidung über</a:t>
            </a:r>
            <a:b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Corporate Design</a:t>
            </a:r>
          </a:p>
        </p:txBody>
      </p:sp>
      <p:cxnSp>
        <p:nvCxnSpPr>
          <p:cNvPr id="68" name="Gerade Verbindung 93">
            <a:extLst>
              <a:ext uri="{FF2B5EF4-FFF2-40B4-BE49-F238E27FC236}">
                <a16:creationId xmlns:a16="http://schemas.microsoft.com/office/drawing/2014/main" id="{1E2A03EF-E20A-48FF-B007-1FF73FD79456}"/>
              </a:ext>
            </a:extLst>
          </p:cNvPr>
          <p:cNvCxnSpPr>
            <a:cxnSpLocks/>
          </p:cNvCxnSpPr>
          <p:nvPr/>
        </p:nvCxnSpPr>
        <p:spPr>
          <a:xfrm>
            <a:off x="4173022" y="4250939"/>
            <a:ext cx="185659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95">
            <a:extLst>
              <a:ext uri="{FF2B5EF4-FFF2-40B4-BE49-F238E27FC236}">
                <a16:creationId xmlns:a16="http://schemas.microsoft.com/office/drawing/2014/main" id="{F68DFD42-5460-4205-BD88-ED5559FC94A5}"/>
              </a:ext>
            </a:extLst>
          </p:cNvPr>
          <p:cNvCxnSpPr>
            <a:cxnSpLocks/>
          </p:cNvCxnSpPr>
          <p:nvPr/>
        </p:nvCxnSpPr>
        <p:spPr>
          <a:xfrm>
            <a:off x="4357882" y="4244927"/>
            <a:ext cx="0" cy="2289923"/>
          </a:xfrm>
          <a:prstGeom prst="line">
            <a:avLst/>
          </a:prstGeom>
          <a:ln w="9525">
            <a:solidFill>
              <a:schemeClr val="bg2"/>
            </a:solidFill>
            <a:prstDash val="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33">
            <a:extLst>
              <a:ext uri="{FF2B5EF4-FFF2-40B4-BE49-F238E27FC236}">
                <a16:creationId xmlns:a16="http://schemas.microsoft.com/office/drawing/2014/main" id="{2954AAA3-3241-462D-906C-680B8715DB47}"/>
              </a:ext>
            </a:extLst>
          </p:cNvPr>
          <p:cNvCxnSpPr>
            <a:cxnSpLocks/>
          </p:cNvCxnSpPr>
          <p:nvPr/>
        </p:nvCxnSpPr>
        <p:spPr>
          <a:xfrm flipV="1">
            <a:off x="9661446" y="5806476"/>
            <a:ext cx="5690" cy="299937"/>
          </a:xfrm>
          <a:prstGeom prst="line">
            <a:avLst/>
          </a:prstGeom>
          <a:ln w="9525">
            <a:solidFill>
              <a:schemeClr val="bg2"/>
            </a:solidFill>
            <a:prstDash val="dash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34">
            <a:extLst>
              <a:ext uri="{FF2B5EF4-FFF2-40B4-BE49-F238E27FC236}">
                <a16:creationId xmlns:a16="http://schemas.microsoft.com/office/drawing/2014/main" id="{63D03424-2698-4C08-ACE4-C8127EDFCABF}"/>
              </a:ext>
            </a:extLst>
          </p:cNvPr>
          <p:cNvCxnSpPr>
            <a:cxnSpLocks/>
          </p:cNvCxnSpPr>
          <p:nvPr/>
        </p:nvCxnSpPr>
        <p:spPr>
          <a:xfrm flipH="1">
            <a:off x="9667136" y="6102965"/>
            <a:ext cx="173695" cy="0"/>
          </a:xfrm>
          <a:prstGeom prst="line">
            <a:avLst/>
          </a:prstGeom>
          <a:ln w="9525">
            <a:solidFill>
              <a:schemeClr val="bg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hteck 75">
            <a:extLst>
              <a:ext uri="{FF2B5EF4-FFF2-40B4-BE49-F238E27FC236}">
                <a16:creationId xmlns:a16="http://schemas.microsoft.com/office/drawing/2014/main" id="{381149AC-2D07-4D46-94DE-3A84141ECFBC}"/>
              </a:ext>
            </a:extLst>
          </p:cNvPr>
          <p:cNvSpPr/>
          <p:nvPr/>
        </p:nvSpPr>
        <p:spPr>
          <a:xfrm>
            <a:off x="9831405" y="5870195"/>
            <a:ext cx="1838215" cy="538575"/>
          </a:xfrm>
          <a:prstGeom prst="rect">
            <a:avLst/>
          </a:prstGeom>
        </p:spPr>
        <p:txBody>
          <a:bodyPr wrap="square" lIns="91405" tIns="45703" rIns="91405" bIns="45703">
            <a:spAutoFit/>
          </a:bodyPr>
          <a:lstStyle/>
          <a:p>
            <a:pPr>
              <a:defRPr/>
            </a:pPr>
            <a:r>
              <a:rPr lang="de-DE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Frühjahr 2020</a:t>
            </a:r>
          </a:p>
          <a:p>
            <a:pPr>
              <a:defRPr/>
            </a:pPr>
            <a:r>
              <a:rPr lang="de-DE" sz="11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Neufolierung</a:t>
            </a:r>
            <a:r>
              <a:rPr lang="de-DE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 Fahrzeuge</a:t>
            </a:r>
          </a:p>
        </p:txBody>
      </p:sp>
      <p:pic>
        <p:nvPicPr>
          <p:cNvPr id="36" name="Bild 5">
            <a:extLst>
              <a:ext uri="{FF2B5EF4-FFF2-40B4-BE49-F238E27FC236}">
                <a16:creationId xmlns:a16="http://schemas.microsoft.com/office/drawing/2014/main" id="{B53878BE-108D-4DD1-AE5D-EDE7097067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5" y="6432548"/>
            <a:ext cx="851744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/>
      <p:bldP spid="35" grpId="0"/>
      <p:bldP spid="34" grpId="0"/>
      <p:bldP spid="41" grpId="0"/>
      <p:bldP spid="47" grpId="0" animBg="1"/>
      <p:bldP spid="67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5">
            <a:extLst>
              <a:ext uri="{FF2B5EF4-FFF2-40B4-BE49-F238E27FC236}">
                <a16:creationId xmlns:a16="http://schemas.microsoft.com/office/drawing/2014/main" id="{90446785-0AC1-4BFE-8266-49420184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B251D03-D1CA-4F4B-9A1E-257E70FE0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783" y="0"/>
            <a:ext cx="9714433" cy="685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240D0-E909-4F20-A9EC-8641429C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447B5BA-6AAD-49B1-849D-B0B533F07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8" y="0"/>
            <a:ext cx="10259216" cy="6857999"/>
          </a:xfrm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90446785-0AC1-4BFE-8266-494201843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8889FA4-DD83-4BCF-A13D-8B9ED41B6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060" y="-1"/>
            <a:ext cx="11982824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AC669F-652F-42C1-9C63-CBB33E91A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188" y="0"/>
            <a:ext cx="11705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61331"/>
            <a:ext cx="12192000" cy="2306096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427692" y="5016006"/>
            <a:ext cx="215527" cy="153288"/>
            <a:chOff x="4362884" y="1304483"/>
            <a:chExt cx="466712" cy="3319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Freeform 32"/>
            <p:cNvSpPr>
              <a:spLocks/>
            </p:cNvSpPr>
            <p:nvPr/>
          </p:nvSpPr>
          <p:spPr bwMode="auto">
            <a:xfrm>
              <a:off x="4362884" y="1366877"/>
              <a:ext cx="466712" cy="269544"/>
            </a:xfrm>
            <a:custGeom>
              <a:avLst/>
              <a:gdLst>
                <a:gd name="T0" fmla="*/ 0 w 187"/>
                <a:gd name="T1" fmla="*/ 0 h 108"/>
                <a:gd name="T2" fmla="*/ 0 w 187"/>
                <a:gd name="T3" fmla="*/ 108 h 108"/>
                <a:gd name="T4" fmla="*/ 187 w 187"/>
                <a:gd name="T5" fmla="*/ 108 h 108"/>
                <a:gd name="T6" fmla="*/ 187 w 187"/>
                <a:gd name="T7" fmla="*/ 0 h 108"/>
                <a:gd name="T8" fmla="*/ 94 w 187"/>
                <a:gd name="T9" fmla="*/ 67 h 108"/>
                <a:gd name="T10" fmla="*/ 0 w 187"/>
                <a:gd name="T1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108">
                  <a:moveTo>
                    <a:pt x="0" y="0"/>
                  </a:moveTo>
                  <a:lnTo>
                    <a:pt x="0" y="108"/>
                  </a:lnTo>
                  <a:lnTo>
                    <a:pt x="187" y="108"/>
                  </a:lnTo>
                  <a:lnTo>
                    <a:pt x="187" y="0"/>
                  </a:lnTo>
                  <a:lnTo>
                    <a:pt x="94" y="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0" name="Freeform 33"/>
            <p:cNvSpPr>
              <a:spLocks/>
            </p:cNvSpPr>
            <p:nvPr/>
          </p:nvSpPr>
          <p:spPr bwMode="auto">
            <a:xfrm>
              <a:off x="4362884" y="1304483"/>
              <a:ext cx="466712" cy="192176"/>
            </a:xfrm>
            <a:custGeom>
              <a:avLst/>
              <a:gdLst>
                <a:gd name="T0" fmla="*/ 187 w 187"/>
                <a:gd name="T1" fmla="*/ 9 h 77"/>
                <a:gd name="T2" fmla="*/ 187 w 187"/>
                <a:gd name="T3" fmla="*/ 0 h 77"/>
                <a:gd name="T4" fmla="*/ 0 w 187"/>
                <a:gd name="T5" fmla="*/ 0 h 77"/>
                <a:gd name="T6" fmla="*/ 0 w 187"/>
                <a:gd name="T7" fmla="*/ 10 h 77"/>
                <a:gd name="T8" fmla="*/ 94 w 187"/>
                <a:gd name="T9" fmla="*/ 77 h 77"/>
                <a:gd name="T10" fmla="*/ 187 w 187"/>
                <a:gd name="T11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77">
                  <a:moveTo>
                    <a:pt x="187" y="9"/>
                  </a:moveTo>
                  <a:lnTo>
                    <a:pt x="18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94" y="77"/>
                  </a:lnTo>
                  <a:lnTo>
                    <a:pt x="18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2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31063" y="5377153"/>
            <a:ext cx="208785" cy="199348"/>
            <a:chOff x="4417791" y="3086470"/>
            <a:chExt cx="441754" cy="42178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Freeform 64"/>
            <p:cNvSpPr>
              <a:spLocks noEditPoints="1"/>
            </p:cNvSpPr>
            <p:nvPr/>
          </p:nvSpPr>
          <p:spPr bwMode="auto">
            <a:xfrm>
              <a:off x="4417791" y="3086470"/>
              <a:ext cx="441754" cy="421788"/>
            </a:xfrm>
            <a:custGeom>
              <a:avLst/>
              <a:gdLst>
                <a:gd name="T0" fmla="*/ 125 w 133"/>
                <a:gd name="T1" fmla="*/ 0 h 127"/>
                <a:gd name="T2" fmla="*/ 9 w 133"/>
                <a:gd name="T3" fmla="*/ 0 h 127"/>
                <a:gd name="T4" fmla="*/ 0 w 133"/>
                <a:gd name="T5" fmla="*/ 9 h 127"/>
                <a:gd name="T6" fmla="*/ 0 w 133"/>
                <a:gd name="T7" fmla="*/ 91 h 127"/>
                <a:gd name="T8" fmla="*/ 9 w 133"/>
                <a:gd name="T9" fmla="*/ 100 h 127"/>
                <a:gd name="T10" fmla="*/ 53 w 133"/>
                <a:gd name="T11" fmla="*/ 100 h 127"/>
                <a:gd name="T12" fmla="*/ 40 w 133"/>
                <a:gd name="T13" fmla="*/ 118 h 127"/>
                <a:gd name="T14" fmla="*/ 40 w 133"/>
                <a:gd name="T15" fmla="*/ 127 h 127"/>
                <a:gd name="T16" fmla="*/ 53 w 133"/>
                <a:gd name="T17" fmla="*/ 127 h 127"/>
                <a:gd name="T18" fmla="*/ 80 w 133"/>
                <a:gd name="T19" fmla="*/ 127 h 127"/>
                <a:gd name="T20" fmla="*/ 94 w 133"/>
                <a:gd name="T21" fmla="*/ 127 h 127"/>
                <a:gd name="T22" fmla="*/ 94 w 133"/>
                <a:gd name="T23" fmla="*/ 118 h 127"/>
                <a:gd name="T24" fmla="*/ 80 w 133"/>
                <a:gd name="T25" fmla="*/ 100 h 127"/>
                <a:gd name="T26" fmla="*/ 125 w 133"/>
                <a:gd name="T27" fmla="*/ 100 h 127"/>
                <a:gd name="T28" fmla="*/ 133 w 133"/>
                <a:gd name="T29" fmla="*/ 91 h 127"/>
                <a:gd name="T30" fmla="*/ 133 w 133"/>
                <a:gd name="T31" fmla="*/ 9 h 127"/>
                <a:gd name="T32" fmla="*/ 125 w 133"/>
                <a:gd name="T33" fmla="*/ 0 h 127"/>
                <a:gd name="T34" fmla="*/ 60 w 133"/>
                <a:gd name="T35" fmla="*/ 89 h 127"/>
                <a:gd name="T36" fmla="*/ 67 w 133"/>
                <a:gd name="T37" fmla="*/ 82 h 127"/>
                <a:gd name="T38" fmla="*/ 75 w 133"/>
                <a:gd name="T39" fmla="*/ 89 h 127"/>
                <a:gd name="T40" fmla="*/ 67 w 133"/>
                <a:gd name="T41" fmla="*/ 97 h 127"/>
                <a:gd name="T42" fmla="*/ 60 w 133"/>
                <a:gd name="T43" fmla="*/ 89 h 127"/>
                <a:gd name="T44" fmla="*/ 124 w 133"/>
                <a:gd name="T45" fmla="*/ 79 h 127"/>
                <a:gd name="T46" fmla="*/ 10 w 133"/>
                <a:gd name="T47" fmla="*/ 79 h 127"/>
                <a:gd name="T48" fmla="*/ 10 w 133"/>
                <a:gd name="T49" fmla="*/ 10 h 127"/>
                <a:gd name="T50" fmla="*/ 124 w 133"/>
                <a:gd name="T51" fmla="*/ 10 h 127"/>
                <a:gd name="T52" fmla="*/ 124 w 133"/>
                <a:gd name="T53" fmla="*/ 7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" h="127">
                  <a:moveTo>
                    <a:pt x="12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6"/>
                    <a:pt x="4" y="100"/>
                    <a:pt x="9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55" y="118"/>
                    <a:pt x="40" y="118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78" y="118"/>
                    <a:pt x="80" y="100"/>
                    <a:pt x="80" y="100"/>
                  </a:cubicBezTo>
                  <a:cubicBezTo>
                    <a:pt x="125" y="100"/>
                    <a:pt x="125" y="100"/>
                    <a:pt x="125" y="100"/>
                  </a:cubicBezTo>
                  <a:cubicBezTo>
                    <a:pt x="129" y="100"/>
                    <a:pt x="133" y="96"/>
                    <a:pt x="133" y="91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4"/>
                    <a:pt x="129" y="0"/>
                    <a:pt x="125" y="0"/>
                  </a:cubicBezTo>
                  <a:close/>
                  <a:moveTo>
                    <a:pt x="60" y="89"/>
                  </a:moveTo>
                  <a:cubicBezTo>
                    <a:pt x="60" y="85"/>
                    <a:pt x="63" y="82"/>
                    <a:pt x="67" y="82"/>
                  </a:cubicBezTo>
                  <a:cubicBezTo>
                    <a:pt x="72" y="82"/>
                    <a:pt x="75" y="85"/>
                    <a:pt x="75" y="89"/>
                  </a:cubicBezTo>
                  <a:cubicBezTo>
                    <a:pt x="75" y="94"/>
                    <a:pt x="72" y="97"/>
                    <a:pt x="67" y="97"/>
                  </a:cubicBezTo>
                  <a:cubicBezTo>
                    <a:pt x="63" y="97"/>
                    <a:pt x="60" y="94"/>
                    <a:pt x="60" y="89"/>
                  </a:cubicBezTo>
                  <a:close/>
                  <a:moveTo>
                    <a:pt x="124" y="79"/>
                  </a:moveTo>
                  <a:cubicBezTo>
                    <a:pt x="10" y="79"/>
                    <a:pt x="10" y="79"/>
                    <a:pt x="10" y="7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4" y="10"/>
                    <a:pt x="124" y="10"/>
                    <a:pt x="124" y="10"/>
                  </a:cubicBezTo>
                  <a:lnTo>
                    <a:pt x="124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algn="ctr">
                <a:defRPr/>
              </a:pPr>
              <a:endParaRPr lang="en-US" sz="2400"/>
            </a:p>
          </p:txBody>
        </p:sp>
        <p:sp>
          <p:nvSpPr>
            <p:cNvPr id="13" name="Oval 65"/>
            <p:cNvSpPr>
              <a:spLocks noChangeArrowheads="1"/>
            </p:cNvSpPr>
            <p:nvPr/>
          </p:nvSpPr>
          <p:spPr bwMode="auto">
            <a:xfrm>
              <a:off x="4627437" y="3365998"/>
              <a:ext cx="29949" cy="32446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algn="ctr">
                <a:defRPr/>
              </a:pPr>
              <a:endParaRPr lang="en-US" sz="2400"/>
            </a:p>
          </p:txBody>
        </p:sp>
      </p:grp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946435" y="4921878"/>
            <a:ext cx="2557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/>
            <a:r>
              <a:rPr lang="en-US" sz="1400" dirty="0" err="1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office@redlion-media.de</a:t>
            </a:r>
            <a:endParaRPr lang="en-US" sz="14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970532" y="5332089"/>
            <a:ext cx="2557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/>
            <a:r>
              <a:rPr lang="en-US" sz="1400" dirty="0" err="1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www.redlion-media.de</a:t>
            </a:r>
            <a:endParaRPr lang="en-US" sz="14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970532" y="5709028"/>
            <a:ext cx="25579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defTabSz="1450904"/>
            <a:r>
              <a:rPr lang="en-US" sz="1400" dirty="0" err="1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Eichenstr</a:t>
            </a:r>
            <a:r>
              <a:rPr lang="en-US" sz="14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 6a</a:t>
            </a:r>
          </a:p>
          <a:p>
            <a:pPr defTabSz="1450904"/>
            <a:r>
              <a:rPr lang="en-US" sz="14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86504 </a:t>
            </a:r>
            <a:r>
              <a:rPr lang="en-US" sz="1400" dirty="0" err="1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Merching</a:t>
            </a:r>
            <a:endParaRPr lang="en-US" sz="14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defTabSz="1450904"/>
            <a:r>
              <a:rPr lang="en-US" sz="14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Germany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085056" y="4903024"/>
            <a:ext cx="0" cy="1604421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d 5">
            <a:extLst>
              <a:ext uri="{FF2B5EF4-FFF2-40B4-BE49-F238E27FC236}">
                <a16:creationId xmlns:a16="http://schemas.microsoft.com/office/drawing/2014/main" id="{91E0EFBF-2E42-7F42-8D7F-6F31847E36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71" y="4850944"/>
            <a:ext cx="2864248" cy="1052417"/>
          </a:xfrm>
          <a:prstGeom prst="rect">
            <a:avLst/>
          </a:prstGeom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C68D73D5-87F4-4616-A0CB-9D01BBB7DE4A}"/>
              </a:ext>
            </a:extLst>
          </p:cNvPr>
          <p:cNvSpPr/>
          <p:nvPr/>
        </p:nvSpPr>
        <p:spPr>
          <a:xfrm>
            <a:off x="0" y="0"/>
            <a:ext cx="12192000" cy="4411727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8071A9D2-CCBF-40D1-A2F3-66A5E3CA410D}"/>
              </a:ext>
            </a:extLst>
          </p:cNvPr>
          <p:cNvSpPr/>
          <p:nvPr/>
        </p:nvSpPr>
        <p:spPr>
          <a:xfrm>
            <a:off x="2239871" y="2003504"/>
            <a:ext cx="7899400" cy="1575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</a:t>
            </a: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Ihr</a:t>
            </a: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Vertrauen</a:t>
            </a: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und </a:t>
            </a:r>
            <a:r>
              <a:rPr lang="en-US" sz="4400" b="1" dirty="0" err="1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Ihren</a:t>
            </a: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Auftrag</a:t>
            </a: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6A1E7647-3DE3-4833-BA42-32865423AE2E}"/>
              </a:ext>
            </a:extLst>
          </p:cNvPr>
          <p:cNvSpPr/>
          <p:nvPr/>
        </p:nvSpPr>
        <p:spPr>
          <a:xfrm>
            <a:off x="2146300" y="958801"/>
            <a:ext cx="7899400" cy="796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Herzlichen</a:t>
            </a:r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Dank</a:t>
            </a:r>
          </a:p>
        </p:txBody>
      </p:sp>
    </p:spTree>
    <p:extLst>
      <p:ext uri="{BB962C8B-B14F-4D97-AF65-F5344CB8AC3E}">
        <p14:creationId xmlns:p14="http://schemas.microsoft.com/office/powerpoint/2010/main" val="27726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B97ACB-F00A-46EF-9041-725BB391C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12772" cy="4351338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Schritte bis zum Umzug der Sozialstation Lechhausen in den Neubau „Grüner Kranz“</a:t>
            </a:r>
          </a:p>
          <a:p>
            <a:pPr marL="514350" indent="-514350">
              <a:buFont typeface="+mj-lt"/>
              <a:buAutoNum type="arabicPeriod"/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Schritt: Erstellung eines neuen Corporate Designs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Logo modernisieren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Briefpapier gestalten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Visitenkarte gestalten</a:t>
            </a:r>
          </a:p>
          <a:p>
            <a:pPr marL="971550" lvl="1" indent="-514350">
              <a:buFont typeface="+mj-lt"/>
              <a:buAutoNum type="alphaLcPeriod"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Flyer gestalten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Schritt: Relaunch Webseite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A9A5326-6ED7-40B2-A9DF-A9FF89FBB552}"/>
              </a:ext>
            </a:extLst>
          </p:cNvPr>
          <p:cNvSpPr/>
          <p:nvPr/>
        </p:nvSpPr>
        <p:spPr>
          <a:xfrm>
            <a:off x="2130354" y="544486"/>
            <a:ext cx="7899400" cy="82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Auftrag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an REDLION MEDIA</a:t>
            </a:r>
          </a:p>
        </p:txBody>
      </p:sp>
      <p:pic>
        <p:nvPicPr>
          <p:cNvPr id="7" name="Bild 5">
            <a:extLst>
              <a:ext uri="{FF2B5EF4-FFF2-40B4-BE49-F238E27FC236}">
                <a16:creationId xmlns:a16="http://schemas.microsoft.com/office/drawing/2014/main" id="{863878B5-15D0-48BE-871E-DAEB9E481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3D1A8D-3034-4175-AB99-CF41925419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5" y="2601119"/>
            <a:ext cx="3488649" cy="1655762"/>
          </a:xfrm>
          <a:prstGeom prst="rect">
            <a:avLst/>
          </a:prstGeom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33A4E6ED-2E7C-4139-B8BD-D4579850E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86DED9F-59EB-42DA-8834-A596D5CAA94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dirty="0"/>
              <a:t>Logo Re-Design</a:t>
            </a:r>
          </a:p>
        </p:txBody>
      </p:sp>
    </p:spTree>
    <p:extLst>
      <p:ext uri="{BB962C8B-B14F-4D97-AF65-F5344CB8AC3E}">
        <p14:creationId xmlns:p14="http://schemas.microsoft.com/office/powerpoint/2010/main" val="23114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5">
            <a:extLst>
              <a:ext uri="{FF2B5EF4-FFF2-40B4-BE49-F238E27FC236}">
                <a16:creationId xmlns:a16="http://schemas.microsoft.com/office/drawing/2014/main" id="{879D16D1-4463-4812-958B-095985A93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F75E7DA-C8CA-46AD-8334-260D17923B2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15"/>
          <a:stretch/>
        </p:blipFill>
        <p:spPr>
          <a:xfrm>
            <a:off x="3627763" y="2796136"/>
            <a:ext cx="1046063" cy="10134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8F6A58F-D0C7-405E-BBE8-596611309C8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84"/>
          <a:stretch/>
        </p:blipFill>
        <p:spPr>
          <a:xfrm>
            <a:off x="3438432" y="2538560"/>
            <a:ext cx="1109559" cy="178087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AC7F2C6-9AD2-4539-87E2-0173D418683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75" y="4314742"/>
            <a:ext cx="3488649" cy="1655762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8168233-B69B-462F-8DA1-1DF431B4579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dirty="0"/>
              <a:t>Logo Re-Design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C5246DA-3456-45B6-8353-851F35A7AF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9" t="21407" b="28629"/>
          <a:stretch/>
        </p:blipFill>
        <p:spPr>
          <a:xfrm>
            <a:off x="4710074" y="2910980"/>
            <a:ext cx="4523242" cy="92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2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5">
            <a:extLst>
              <a:ext uri="{FF2B5EF4-FFF2-40B4-BE49-F238E27FC236}">
                <a16:creationId xmlns:a16="http://schemas.microsoft.com/office/drawing/2014/main" id="{DEE4F639-0ED2-4FEC-A05A-0F354D5A5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ED2DDFD-0778-4A2E-B660-C0EA2F15734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38" y="2799048"/>
            <a:ext cx="5131502" cy="1013485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79C088BA-1688-4ED2-BD5F-C5C89BE9AB36}"/>
              </a:ext>
            </a:extLst>
          </p:cNvPr>
          <p:cNvSpPr/>
          <p:nvPr/>
        </p:nvSpPr>
        <p:spPr>
          <a:xfrm>
            <a:off x="171450" y="4143914"/>
            <a:ext cx="6105525" cy="21621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0D460E-DBE9-44D3-8864-3F5E60125C8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13" y="4742071"/>
            <a:ext cx="5125674" cy="101348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73A13CD-CC0A-4164-900B-4C5BB5F21A7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13" y="4743222"/>
            <a:ext cx="5125674" cy="1012334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14197C4B-67EE-4B89-9355-6C4C188DB82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dirty="0"/>
              <a:t>Logo Re-Design</a:t>
            </a:r>
          </a:p>
        </p:txBody>
      </p:sp>
    </p:spTree>
    <p:extLst>
      <p:ext uri="{BB962C8B-B14F-4D97-AF65-F5344CB8AC3E}">
        <p14:creationId xmlns:p14="http://schemas.microsoft.com/office/powerpoint/2010/main" val="285476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-0.00416 L 0.00287 -0.1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456A6-7C8C-4B76-BAC4-B9997A63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Briefpapier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10A38AD-283E-43A4-9D30-43FA6CA6D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01" y="1593908"/>
            <a:ext cx="3473952" cy="491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12E3975-11B8-43A6-A0DC-059C2DB4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98" y="1580891"/>
            <a:ext cx="3473952" cy="491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346B523-A44E-487E-9ECA-893422F2A801}"/>
              </a:ext>
            </a:extLst>
          </p:cNvPr>
          <p:cNvSpPr txBox="1"/>
          <p:nvPr/>
        </p:nvSpPr>
        <p:spPr>
          <a:xfrm>
            <a:off x="7960581" y="1211559"/>
            <a:ext cx="107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Rückseite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C38C1143-4997-4B56-AC2A-43F494E69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8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1456A6-7C8C-4B76-BAC4-B9997A63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Visitenkarte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10A38AD-283E-43A4-9D30-43FA6CA6D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66" y="2574066"/>
            <a:ext cx="3136398" cy="205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12E3975-11B8-43A6-A0DC-059C2DB4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00" y="2574066"/>
            <a:ext cx="3133350" cy="205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 5">
            <a:extLst>
              <a:ext uri="{FF2B5EF4-FFF2-40B4-BE49-F238E27FC236}">
                <a16:creationId xmlns:a16="http://schemas.microsoft.com/office/drawing/2014/main" id="{FA04E258-6C22-48E6-9303-61BBE873C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0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62B3171A-C864-413E-B58C-3F601C07C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8" r="41151" b="22907"/>
          <a:stretch/>
        </p:blipFill>
        <p:spPr>
          <a:xfrm>
            <a:off x="5782552" y="1503927"/>
            <a:ext cx="3599573" cy="50464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F82201-61D7-4D7C-ABFE-1AE4C764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Flyer</a:t>
            </a: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769025AE-3EBE-43FB-A93C-11E733557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C922C8-8461-4093-91D7-3E8A79633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r="41478" b="22325"/>
          <a:stretch/>
        </p:blipFill>
        <p:spPr>
          <a:xfrm>
            <a:off x="2333626" y="1394202"/>
            <a:ext cx="3599574" cy="5265897"/>
          </a:xfrm>
        </p:spPr>
      </p:pic>
    </p:spTree>
    <p:extLst>
      <p:ext uri="{BB962C8B-B14F-4D97-AF65-F5344CB8AC3E}">
        <p14:creationId xmlns:p14="http://schemas.microsoft.com/office/powerpoint/2010/main" val="13408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4DE5C-AFC9-4C1F-B7B4-A5D9883F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Fahrzeug Folierung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A5C253E-75A3-426F-A0E7-B01BD37D5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9" y="1825625"/>
            <a:ext cx="6523821" cy="4351338"/>
          </a:xfrm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8EE97E88-FEDF-4FC7-8F2A-F6C93EE66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3" y="6426798"/>
            <a:ext cx="851746" cy="31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Breitbild</PresentationFormat>
  <Paragraphs>42</Paragraphs>
  <Slides>18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Lato</vt:lpstr>
      <vt:lpstr>Open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Briefpapier</vt:lpstr>
      <vt:lpstr>Visitenkarte</vt:lpstr>
      <vt:lpstr>Flyer</vt:lpstr>
      <vt:lpstr>Fahrzeug Folierung</vt:lpstr>
      <vt:lpstr>Fahrzeug Folierung</vt:lpstr>
      <vt:lpstr>Berufskleidung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 Krafzik</dc:creator>
  <cp:lastModifiedBy>Günther Krafzik</cp:lastModifiedBy>
  <cp:revision>61</cp:revision>
  <dcterms:created xsi:type="dcterms:W3CDTF">2019-04-20T08:38:59Z</dcterms:created>
  <dcterms:modified xsi:type="dcterms:W3CDTF">2019-04-26T13:02:53Z</dcterms:modified>
</cp:coreProperties>
</file>